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6" r:id="rId9"/>
    <p:sldId id="277" r:id="rId10"/>
    <p:sldId id="274" r:id="rId11"/>
    <p:sldId id="275" r:id="rId1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C20000"/>
    <a:srgbClr val="70AD47"/>
    <a:srgbClr val="000000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16"/>
    <p:restoredTop sz="94610"/>
  </p:normalViewPr>
  <p:slideViewPr>
    <p:cSldViewPr snapToGrid="0" snapToObjects="1">
      <p:cViewPr>
        <p:scale>
          <a:sx n="64" d="100"/>
          <a:sy n="64" d="100"/>
        </p:scale>
        <p:origin x="2752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1:44:39.454"/>
    </inkml:context>
    <inkml:brush xml:id="br0">
      <inkml:brushProperty name="width" value="0.2" units="cm"/>
      <inkml:brushProperty name="height" value="0.2" units="cm"/>
      <inkml:brushProperty name="color" value="#ED7D31"/>
    </inkml:brush>
  </inkml:definitions>
  <inkml:trace contextRef="#ctx0" brushRef="#br0">6396 505 24575,'-66'-21'0,"7"4"0,-7 0 0,-23-1 0,-10 0-1093,9 5 1,-6 0 0,-6 1 570,13 4 0,-5 1 0,-2 2 0,-3 0-134,9 1 1,-2 2-1,-3-1 1,-1 2 0,-3-1 486,7 1 1,-1 1 0,-3-1-1,0 1 1,-3 1 0,0 0-166,4 2 0,-2-1 1,-1 2-1,-1 0 0,0 0 1,-2 1-1,1 0 334,-5 0 0,-1 0 0,0 1 0,-1 0 0,0 1 0,0 1 0,1 1-384,-1 3 0,-2 1 0,1 1 0,0 1 0,2 0 0,1 0 0,3 0 384,-1-1 0,1-1 0,2 0 0,2 1 0,2 2 0,1 3-54,-13 8 1,1 3-1,3 2 1,3 1 0,7-2 53,5-1 0,5-2 0,4 3 0,2 3 354,4 6 1,1 3 0,3 3-1,5-1-354,-5 5 0,4 1 0,9 5 0,10 7 0,7 6 0,7 0 0,-1 26 0,9 3 943,9-24 0,3 2 0,9 2-943,15 7 0,11 1 0,2-1 0,-2-9 0,3-1 0,8 1 649,5-4 0,8 2 1,5-1-1,3-3-649,5-5 0,3-3 0,5-1 0,6-1-200,0-2 1,5-1 0,4 0 0,2-2 0,1-2 199,1-3 0,1-3 0,3-1 0,4-1 0,7 1-374,-16-8 1,5 0-1,4 0 1,3 1-1,2-1 1,2-1 0,0-1-1,1-1 374,-5-3 0,2-2 0,1-1 0,1-1 0,1 0 0,1-1 0,2 1 0,2 0 0,0 1-221,-7-2 0,0 1 1,2 0-1,1 1 0,1-1 1,1 1-1,1-1 0,1 0 1,1-1-1,1 0 0,1-2 221,-14-3 0,3-1 0,1 0 0,1 0 0,2-1 0,0 0 0,0 0 0,1-1 0,-1 0 0,-1 0 0,-1 0 0,-1-1 0,-2 0 0,-3 0-124,10 1 1,-2 1 0,-3-1 0,-2 0 0,0-1 0,-1 0 0,1 0 0,1-1 0,2 0 0,2 0 0,3-1 123,-7-1 0,3-1 0,3 0 0,2 0 0,1-1 0,1 0 0,1 0 0,-1 0 0,-1-1 0,-1 1 0,-3-2 0,-2 1 0,-4-1 0,-3-1-58,15 3 0,-6-1 1,-4 0-1,-3-1 1,0-1-1,0 1 0,2-2 1,3 0-1,7 0 58,-14-2 0,4-1 0,3 0 0,3-1 0,2 0 0,1 0 0,0-1 0,-1 0 0,-1 0 0,-2 0 0,-3-1 0,-4 1 0,-5 0 0,18 0 0,-6 1 0,-5 0 0,-2 0 0,-1-2 0,2 0 0,3-2 0,5-1 0,-8-2 0,3-1 0,4-1 0,2-1 0,2-1 0,-1-1 0,0 1 0,-3-2 0,-2 1 0,-5 0 0,-6 0 0,13-1 0,-5 1 0,-6 0 0,-1-1 0,-1-1 0,1-3 0,3-1 0,-3-2 0,2-2 0,2-2 0,0-1 0,-2-1 0,-1 0 0,-4-2 0,-5 1 137,20-8 1,-4-1 0,-5-1 0,-4-2 0,-2-4-138,8-10 0,-4-5 0,-5-1 0,-5-2 439,-12 7 1,-3 0 0,-6-2 0,-7-3-440,-1-11 0,-9-3 0,-12-4 0,-14-1 0,-10-2 0,-8-1 0,-8 3 0,-7 0 0,-4-2 0,-3-11 0,-5-2 0,-7 2 539,-13 2 0,-9 1 0,-8 0-539,-1 2 0,-6-1 0,-7 0 0,-5 3 81,6 15 1,-5 2 0,-3 1 0,-4 1 0,-2-1-82,16 11 0,-1 0 0,-1 0 0,-3 0 0,-3 1 0,-5 1 0,-5 1-124,4 6 1,-5 0-1,-5 2 1,-3 0 0,-4 0-1,-1 2 1,-1 0 0,-1 0-1,1 1 1,0 1 123,7 1 0,-1 2 0,1 0 0,-2 1 0,1 0 0,-2 1 0,-2 0 0,0 0 0,-2 0 0,-3 0 0,-1 0-132,14 4 1,-2 1-1,-1-1 1,-3 0-1,0 1 1,-2-1 0,0 1-1,-1 0 1,-1 0-1,0 0 1,0 1 0,0 0-1,1 0 1,0 1-1,1 0 132,1 0 0,-1 1 0,1 0 0,-1 1 0,0-1 0,0 1 0,0 1 0,1-1 0,-1 1 0,0 0 0,1 0 0,-1 1 0,1 0 0,0 0 0,1 0-76,-5 0 0,1 0 0,0 0 0,0 1 0,0 0 0,0 0 1,0 1-1,1-1 0,0 1 0,-1 1 0,1-1 0,0 1 1,0 1-1,1-1 76,1 1 0,-1 1 0,0 0 0,-1 0 0,1 0 0,-1 1 0,1 0 0,1 0 0,1 1 0,0-1 0,3 1 0,0 0 0,3 0 0,2 1-21,-15-3 0,2 0 1,3 1-1,2 0 1,1 0-1,1 0 1,1 1-1,0 1 1,0 0-1,0 1 21,-7 0 0,-1 1 0,-1 0 0,1 1 0,1 0 0,2 1 0,4 1 0,4-1 0,5 2 96,-23-2 1,6 0 0,6 2-1,4 0 1,5 1 0,4 0-1,4 0 1,5 2 0,7 0-1,-14 2 1,-1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5:48:51.77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2626 24575,'37'-43'0,"-17"18"0,16-11 0,-25 19 0,25-20 0,-16 12 0,17-12 0,-16 21 0,44-38 0,-30 21 0,8 1 0,4 0 0,6-7 0,22 1 0,-7 4 0,2-1 0,-17 11 0,0 0 0,10-8 0,-1-1 0,-12 6 0,-7 2 0,2 0 0,17-18 0,14-9 0,-27 17 0,18-20 0,-29 29 0,-15 4 0,16-5 0,39-17 0,-27 12 0,-4 2 0,0-1 0,11-4 0,-7-6 0,26-8 0,-16 13 0,4-10 0,6 10 0,4-10 0,-20 12 0,14-9 0,-46 26 0,16-9 0,-21 14 0,50-31 0,-42 27 0,19-14 0,0 0 0,-16 13 0,11-13 0,0 0 0,-11 13 0,46-30 0,-48 29 0,26-14 0,-29 15 0,0-1 0,26-17 0,-26 18 0,51-30 0,-53 33 0,22-8 0,-12-9 0,-7 15 0,12-15 0,-8 13 0,-6 5 0,7-5 0,21-17 0,-27 18 0,25-23 0,-8 17 0,-14-1 0,18 1 0,-24 7 0,30-19 0,-28 18 0,22-18 0,-30 24 0,2 1 0,-1-1 0,-1 0 0,-4 1 0,-1-1 0,14-7 0,-10 10 0,9-8 0,-12 14 0,-1-7 0,6 3 0,-5-5 0,4 1 0,1-1 0,-5 5 0,4-3 0,-9 3 0,4 0 0,-5 1 0,6 0 0,-5 0 0,3-1 0,-3-4 0,-19 28 0,8-14 0,-29 25 0,16-17 0,-8 8 0,9-13 0,-11 14 0,14-13 0,-23 11 0,9-7 0,1 0 0,-10 1 0,18-2 0,-10 0 0,12 0 0,-12 1 0,16-6 0,-25 12 0,20-15 0,-7 13 0,9-15 0,1 9 0,3-9 0,-3 8 0,-1-3 0,-24 8 0,-11 1 0,-25 4 0,17-9 0,-13-1 0,13-1 0,-1-6 0,12 6 0,19-8 0,12 5 0,11-8 0,30-11 0,5-1 0,21-9 0,-19 12 0,8-7 0,-8 5 0,-4 0 0,2 4 0,-13 4 0,0 0 0,13-5 0,-11 5 0,12-1 0,-9 2 0,0 0 0,5-6 0,5-2 0,21-6 0,-8 5 0,3 4 0,6-13 0,-25 19 0,41-21 0,-47 23 0,22-11 0,-33 11 0,5-2 0,-6-1 0,5 4 0,-3-4 0,3 0 0,0 4 0,-3-8 0,3 7 0,-4-7 0,4 8 0,-8-9 0,12 9 0,-17-8 0,12 7 0,-8-2 0,0 8 0,-6 7 0,-14 14 0,7-7 0,-10 6 0,11-9 0,-5-3 0,5 3 0,-8 0 0,7-3 0,-8 3 0,4 0 0,-4-3 0,3 3 0,-3-5 0,4 1 0,0 4 0,-13 4 0,10 3 0,-5-3 0,10-4 0,3-5 0,-5 1 0,5-1 0,-3 1 0,3-5 0,0 3 0,1-3 0,1 4 0,-2 1 0,-5-1 0,5 0 0,-3 6 0,-5 9 0,2-7 0,-1 6 0,3-14 0,9 1 0,-8-1 0,3 5 0,-5-3 0,5 3 0,-3-4 0,3-1 0,-5 1 0,1-6 0,4 5 0,-4-5 0,4 6 0,-4-1 0,-1-4 0,5 4 0,-3-9 0,7 8 0,-7-3 0,3 4 0,0 1 0,-3-5 0,7 3 0,-7-8 0,8 8 0,-9-3 0,9 5 0,-8-1 0,8 1 0,-9-6 0,9 5 0,-9-9 0,9 3 0,-3-4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1:44:39.454"/>
    </inkml:context>
    <inkml:brush xml:id="br0">
      <inkml:brushProperty name="width" value="0.2" units="cm"/>
      <inkml:brushProperty name="height" value="0.2" units="cm"/>
      <inkml:brushProperty name="color" value="#ED7D31"/>
    </inkml:brush>
  </inkml:definitions>
  <inkml:trace contextRef="#ctx0" brushRef="#br0">5757 455 24575,'-60'-19'0,"7"3"0,-6 1 0,-21-1 0,-10 0-1093,9 4 1,-5 0 0,-6 2 570,12 2 0,-4 2 0,-3 2 0,-2-1-134,8 1 1,-2 3-1,-2-2 1,-2 2 0,-2-1 486,6 1 1,0 1 0,-4-1-1,1 1 1,-3 1 0,0 0-166,3 2 0,-1-1 1,-1 1-1,-1 1 0,0 0 1,-2 0-1,1 1 334,-5-1 0,0 1 0,-1 0 0,0 0 0,0 2 0,-1 0 0,2 1-384,-1 3 0,-2 0 0,0 2 0,1 1 0,2-1 0,0 1 0,3-1 384,0 0 0,0-2 0,2 1 0,2 1 0,1 1 0,2 3-54,-12 7 1,0 3-1,4 2 1,2 1 0,6-2 53,5-1 0,5-2 0,3 3 0,1 3 354,5 5 1,0 2 0,3 4-1,5-2-354,-5 5 0,3 1 0,9 4 0,9 7 0,6 5 0,6 0 0,-1 24 0,9 2 943,7-21 0,4 1 0,7 2-943,14 7 0,10 0 0,1 0 0,-1-9 0,3 0 0,6 0 649,6-3 0,6 1 1,5 0-1,2-3-649,6-4 0,1-4 0,6 0 0,4-1-200,1-2 1,4 0 0,4-1 0,2-1 0,0-3 199,2-2 0,0-2 0,3-2 0,3-1 0,7 2-374,-14-8 1,4 0-1,3 0 1,4 2-1,1-2 1,2-1 0,0 0-1,0-2 374,-3-2 0,1-2 0,1-1 0,1-1 0,1 0 0,0 0 0,3 0 0,1 0 0,0 1-221,-6-2 0,0 2 1,2-1-1,1 1 0,1-1 1,0 1-1,1-1 0,2 1 1,0-2-1,1 0 0,1-1 221,-13-3 0,4-2 0,0 1 0,0 0 0,3-1 0,0 0 0,0 0 0,0-1 0,0 0 0,-1 1 0,-1-1 0,-1-1 0,-2 0 0,-3 0-124,10 1 1,-3 1 0,-2-1 0,-1 1 0,-1-2 0,-1 0 0,1 0 0,1-1 0,2 1 0,2-1 0,2-1 123,-5 0 0,1-1 0,4-1 0,1 1 0,1-2 0,2 1 0,0 0 0,-1 0 0,-1-2 0,-1 2 0,-2-2 0,-2 1 0,-4-1 0,-3-1-58,14 2 0,-5 0 1,-4 0-1,-3-1 1,0-1-1,1 1 0,1-2 1,3 0-1,6 0 58,-13-2 0,4 0 0,3-1 0,3 0 0,1-1 0,1 1 0,0-2 0,0 1 0,-2-1 0,-1 1 0,-3-1 0,-4 0 0,-4 1 0,16 0 0,-6 0 0,-4 1 0,-1-1 0,-2-1 0,2-1 0,3-1 0,5-1 0,-8-1 0,3-2 0,3-1 0,3 0 0,1-2 0,-1 0 0,0 1 0,-2-3 0,-3 2 0,-4 0 0,-5 0 0,12-2 0,-5 2 0,-6 0 0,0-1 0,-1-2 0,1-1 0,2-2 0,-2-2 0,1-1 0,2-2 0,1-1 0,-3-1 0,0 0 0,-4-1 0,-5 0 137,19-7 1,-4-1 0,-5-1 0,-3-2 0,-2-3-138,7-9 0,-3-5 0,-5 0 0,-4-3 439,-12 7 1,-2 0 0,-5-2 0,-6-2-440,-2-11 0,-8-2 0,-10-4 0,-13-1 0,-9-1 0,-7-1 0,-8 2 0,-5 0 0,-5-1 0,-2-11 0,-4-1 0,-7 2 539,-11 1 0,-9 1 0,-7 1-539,0 1 0,-7-1 0,-5 0 0,-5 3 81,6 13 1,-5 3 0,-3 0 0,-3 1 0,-2-1-82,14 10 0,-1 0 0,0 0 0,-3 0 0,-3 1 0,-5 0 0,-4 2-124,4 5 1,-5 0-1,-4 2 1,-3 0 0,-4 0-1,0 2 1,-2-1 0,0 1-1,1 1 1,-1 0 123,7 2 0,-1 1 0,1 0 0,-2 1 0,1 0 0,-2 1 0,-1 0 0,-1 0 0,-1 0 0,-3 0 0,-1 0-132,12 4 1,-1 0-1,-1 0 1,-3 0-1,0 0 1,-1 0 0,-1 0-1,0 1 1,-2-1-1,1 1 1,-1 0 0,1 0-1,0 1 1,1 0-1,0 0 132,2 1 0,-2 0 0,1 0 0,0 1 0,-1-1 0,1 2 0,-1 0 0,1-1 0,0 1 0,-1 0 0,1 0 0,0 1 0,0-1 0,0 1 0,2 0-76,-6 0 0,2 0 0,-1 0 0,1 1 0,0 0 0,-1-1 1,1 2-1,0-1 0,1 1 0,-2 0 0,2 0 0,-1 0 1,1 2-1,0-1 76,2 0 0,-2 1 0,0 1 0,0-1 0,0 1 0,0 0 0,0 0 0,1 1 0,2 0 0,-1-1 0,3 1 0,0 0 0,2 1 0,3 0-21,-14-3 0,1 1 1,4 0-1,1 0 1,1 0-1,1 1 1,1 0-1,0 1 1,0 0-1,0 1 21,-7 0 0,0 1 0,-1 0 0,0 1 0,2 0 0,1 0 0,4 2 0,4-1 0,4 1 96,-21-1 1,6-1 0,5 3-1,4-1 1,4 2 0,4-1-1,4 1 1,4 1 0,6 0-1,-12 2 1,-1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1:44:39.454"/>
    </inkml:context>
    <inkml:brush xml:id="br0">
      <inkml:brushProperty name="width" value="0.2" units="cm"/>
      <inkml:brushProperty name="height" value="0.2" units="cm"/>
      <inkml:brushProperty name="color" value="#ED7D31"/>
    </inkml:brush>
  </inkml:definitions>
  <inkml:trace contextRef="#ctx0" brushRef="#br0">6396 505 24575,'-66'-21'0,"7"4"0,-7 0 0,-23-1 0,-10 0-1093,9 5 1,-6 0 0,-6 1 570,13 4 0,-5 1 0,-2 2 0,-3 0-134,9 1 1,-2 2-1,-3-1 1,-1 2 0,-3-1 486,7 1 1,-1 1 0,-3-1-1,0 1 1,-3 1 0,0 0-166,4 2 0,-2-1 1,-1 2-1,-1 0 0,0 0 1,-2 1-1,1 0 334,-5 0 0,-1 0 0,0 1 0,-1 0 0,0 1 0,0 1 0,1 1-384,-1 3 0,-2 1 0,1 1 0,0 1 0,2 0 0,1 0 0,3 0 384,-1-1 0,1-1 0,2 0 0,2 1 0,2 2 0,1 3-54,-13 8 1,1 3-1,3 2 1,3 1 0,7-2 53,5-1 0,5-2 0,4 3 0,2 3 354,4 6 1,1 3 0,3 3-1,5-1-354,-5 5 0,4 1 0,9 5 0,10 7 0,7 6 0,7 0 0,-1 26 0,9 3 943,9-24 0,3 2 0,9 2-943,15 7 0,11 1 0,2-1 0,-2-9 0,3-1 0,8 1 649,5-4 0,8 2 1,5-1-1,3-3-649,5-5 0,3-3 0,5-1 0,6-1-200,0-2 1,5-1 0,4 0 0,2-2 0,1-2 199,1-3 0,1-3 0,3-1 0,4-1 0,7 1-374,-16-8 1,5 0-1,4 0 1,3 1-1,2-1 1,2-1 0,0-1-1,1-1 374,-5-3 0,2-2 0,1-1 0,1-1 0,1 0 0,1-1 0,2 1 0,2 0 0,0 1-221,-7-2 0,0 1 1,2 0-1,1 1 0,1-1 1,1 1-1,1-1 0,1 0 1,1-1-1,1 0 0,1-2 221,-14-3 0,3-1 0,1 0 0,1 0 0,2-1 0,0 0 0,0 0 0,1-1 0,-1 0 0,-1 0 0,-1 0 0,-1-1 0,-2 0 0,-3 0-124,10 1 1,-2 1 0,-3-1 0,-2 0 0,0-1 0,-1 0 0,1 0 0,1-1 0,2 0 0,2 0 0,3-1 123,-7-1 0,3-1 0,3 0 0,2 0 0,1-1 0,1 0 0,1 0 0,-1 0 0,-1-1 0,-1 1 0,-3-2 0,-2 1 0,-4-1 0,-3-1-58,15 3 0,-6-1 1,-4 0-1,-3-1 1,0-1-1,0 1 0,2-2 1,3 0-1,7 0 58,-14-2 0,4-1 0,3 0 0,3-1 0,2 0 0,1 0 0,0-1 0,-1 0 0,-1 0 0,-2 0 0,-3-1 0,-4 1 0,-5 0 0,18 0 0,-6 1 0,-5 0 0,-2 0 0,-1-2 0,2 0 0,3-2 0,5-1 0,-8-2 0,3-1 0,4-1 0,2-1 0,2-1 0,-1-1 0,0 1 0,-3-2 0,-2 1 0,-5 0 0,-6 0 0,13-1 0,-5 1 0,-6 0 0,-1-1 0,-1-1 0,1-3 0,3-1 0,-3-2 0,2-2 0,2-2 0,0-1 0,-2-1 0,-1 0 0,-4-2 0,-5 1 137,20-8 1,-4-1 0,-5-1 0,-4-2 0,-2-4-138,8-10 0,-4-5 0,-5-1 0,-5-2 439,-12 7 1,-3 0 0,-6-2 0,-7-3-440,-1-11 0,-9-3 0,-12-4 0,-14-1 0,-10-2 0,-8-1 0,-8 3 0,-7 0 0,-4-2 0,-3-11 0,-5-2 0,-7 2 539,-13 2 0,-9 1 0,-8 0-539,-1 2 0,-6-1 0,-7 0 0,-5 3 81,6 15 1,-5 2 0,-3 1 0,-4 1 0,-2-1-82,16 11 0,-1 0 0,-1 0 0,-3 0 0,-3 1 0,-5 1 0,-5 1-124,4 6 1,-5 0-1,-5 2 1,-3 0 0,-4 0-1,-1 2 1,-1 0 0,-1 0-1,1 1 1,0 1 123,7 1 0,-1 2 0,1 0 0,-2 1 0,1 0 0,-2 1 0,-2 0 0,0 0 0,-2 0 0,-3 0 0,-1 0-132,14 4 1,-2 1-1,-1-1 1,-3 0-1,0 1 1,-2-1 0,0 1-1,-1 0 1,-1 0-1,0 0 1,0 1 0,0 0-1,1 0 1,0 1-1,1 0 132,1 0 0,-1 1 0,1 0 0,-1 1 0,0-1 0,0 1 0,0 1 0,1-1 0,-1 1 0,0 0 0,1 0 0,-1 1 0,1 0 0,0 0 0,1 0-76,-5 0 0,1 0 0,0 0 0,0 1 0,0 0 0,0 0 1,0 1-1,1-1 0,0 1 0,-1 1 0,1-1 0,0 1 1,0 1-1,1-1 76,1 1 0,-1 1 0,0 0 0,-1 0 0,1 0 0,-1 1 0,1 0 0,1 0 0,1 1 0,0-1 0,3 1 0,0 0 0,3 0 0,2 1-21,-15-3 0,2 0 1,3 1-1,2 0 1,1 0-1,1 0 1,1 1-1,0 1 1,0 0-1,0 1 21,-7 0 0,-1 1 0,-1 0 0,1 1 0,1 0 0,2 1 0,4 1 0,4-1 0,5 2 96,-23-2 1,6 0 0,6 2-1,4 0 1,5 1 0,4 0-1,4 0 1,5 2 0,7 0-1,-14 2 1,-1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1:44:39.454"/>
    </inkml:context>
    <inkml:brush xml:id="br0">
      <inkml:brushProperty name="width" value="0.2" units="cm"/>
      <inkml:brushProperty name="height" value="0.2" units="cm"/>
      <inkml:brushProperty name="color" value="#ED7D31"/>
    </inkml:brush>
  </inkml:definitions>
  <inkml:trace contextRef="#ctx0" brushRef="#br0">5643 446 24575,'-58'-19'0,"6"4"0,-6 0 0,-21-1 0,-8 0-1093,7 5 1,-4-1 0,-6 2 570,11 3 0,-4 1 0,-2 1 0,-2 1-134,8 0 1,-2 3-1,-3-2 1,-1 2 0,-2-1 486,5 1 1,0 1 0,-2-1-1,-1 1 1,-2 1 0,-1 0-166,5 2 0,-3-1 1,-1 1-1,0 1 0,0-1 1,-2 2-1,0-1 334,-3 0 0,-2 1 0,1 0 0,-2 0 0,1 2 0,0 0 0,0 1-384,0 2 0,-3 2 0,2 0 0,0 1 0,1 0 0,2 1 0,2-1 384,-1-1 0,1 0 0,2-1 0,1 2 0,2 1 0,2 2-54,-13 8 1,2 3-1,2 1 1,3 1 0,6-2 53,5 0 0,4-2 0,3 2 0,2 3 354,4 5 1,0 3 0,4 3-1,3-1-354,-3 4 0,2 1 0,9 4 0,9 7 0,5 4 0,7 1 0,-1 23 0,8 3 943,8-22 0,3 2 0,7 2-943,14 6 0,9 1 0,2-1 0,-1-8 0,2-1 0,7 1 649,4-4 0,8 3 1,4-2-1,3-2-649,4-5 0,2-2 0,5-1 0,6-1-200,-1-2 1,5-1 0,3 0 0,3-1 0,0-2 199,0-3 0,2-3 0,3 0 0,3-1 0,6 0-374,-14-6 1,4-1-1,4 1 1,3 0-1,1 0 1,2-2 0,0 0-1,1-1 374,-4-3 0,1-1 0,1-2 0,1 0 0,1 0 0,1-1 0,2 0 0,1 1 0,1 1-221,-7-3 0,0 2 1,2 0-1,1 0 0,1 0 1,0 1-1,2-2 0,0 1 1,2-1-1,0 0 0,1-2 221,-12-3 0,2 0 0,1-1 0,1 1 0,2-2 0,0 1 0,0 0 0,1-2 0,-1 1 0,-2 0 0,1 0 0,-2-1 0,-2-1 0,-2 1-124,9 1 1,-2 1 0,-3-1 0,-2-1 0,1 0 0,-2 0 0,2 0 0,0-1 0,2 0 0,2 0 0,3-1 123,-7-1 0,3 0 0,3-1 0,1 0 0,1 0 0,2-1 0,0 1 0,-1-1 0,-1 0 0,-1 0 0,-2-1 0,-2 1 0,-3-2 0,-4 0-58,15 3 0,-7-2 1,-3 1-1,-2-2 1,0 0-1,-1 1 0,3-2 1,2 0-1,6 0 58,-12-2 0,3-1 0,3 1 0,3-2 0,1 0 0,1 1 0,1-2 0,-2 1 0,-1-1 0,-1 1 0,-3-1 0,-3 0 0,-5 1 0,16-1 0,-5 2 0,-5-1 0,-1 0 0,-2-1 0,3 0 0,2-2 0,5-1 0,-8-2 0,3-1 0,4 0 0,1-2 0,2 0 0,0-1 0,-1 0 0,-2-1 0,-3 1 0,-3 0 0,-6 0 0,12-1 0,-5 1 0,-5-1 0,-1 0 0,-1-1 0,1-2 0,3-2 0,-3-1 0,2-2 0,1-2 0,1 0 0,-2-2 0,-1 1 0,-4-3 0,-4 2 137,18-7 1,-4-2 0,-5 0 0,-2-2 0,-3-4-138,8-8 0,-5-5 0,-3 0 0,-5-3 439,-10 7 1,-3 0 0,-6-2 0,-6-3-440,0-9 0,-8-3 0,-11-4 0,-13 0 0,-8-2 0,-7-1 0,-7 2 0,-7 1 0,-3-2 0,-3-10 0,-4-2 0,-6 2 539,-12 2 0,-7 1 0,-8 0-539,0 1 0,-6 0 0,-6 0 0,-5 2 81,6 13 1,-5 3 0,-2 0 0,-4 1 0,-1-1-82,13 10 0,0 0 0,-1 0 0,-3 0 0,-2 0 0,-5 2 0,-4 1-124,3 4 1,-4 1-1,-5 2 1,-2-1 0,-4 1-1,-1 1 1,0 1 0,-2-1-1,2 1 1,-1 1 123,7 1 0,-1 2 0,1 0 0,-3 1 0,2-1 0,-2 2 0,-2-1 0,1 1 0,-3-1 0,-2 1 0,-1-1-132,12 5 1,-1-1-1,-2 1 1,-2-1-1,0 1 1,-1-1 0,-1 1-1,-1 0 1,0-1-1,-1 1 1,1 1 0,-1 0-1,2 0 1,-1 1-1,1-1 132,1 1 0,0 1 0,0-1 0,-1 2 0,0-2 0,0 2 0,1 0 0,0 0 0,-1 0 0,0 0 0,1 1 0,0 0 0,0 0 0,0 0 0,1 1-76,-5-1 0,2 0 0,-1 0 0,1 1 0,-1 0 0,1 1 1,-1 0-1,2-1 0,-1 1 0,0 1 0,0-1 0,0 0 1,1 2-1,0-1 76,1 1 0,-1 1 0,0-1 0,0 1 0,0 0 0,-1 0 0,2 1 0,0-1 0,1 2 0,0-2 0,2 1 0,1 1 0,2-1 0,2 2-21,-13-4 0,2 1 1,2 0-1,2 1 1,1-1-1,1 1 1,0 0-1,1 2 1,0-1-1,-1 1 21,-5 0 0,-1 1 0,-2 0 0,2 1 0,0 0 0,3 1 0,2 1 0,5-1 0,3 1 96,-19-1 1,4 0 0,6 2-1,4-1 1,4 2 0,3-1-1,4 1 1,5 1 0,5 0-1,-11 2 1,-2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1:44:39.454"/>
    </inkml:context>
    <inkml:brush xml:id="br0">
      <inkml:brushProperty name="width" value="0.2" units="cm"/>
      <inkml:brushProperty name="height" value="0.2" units="cm"/>
      <inkml:brushProperty name="color" value="#ED7D31"/>
    </inkml:brush>
  </inkml:definitions>
  <inkml:trace contextRef="#ctx0" brushRef="#br0">6396 505 24575,'-66'-21'0,"7"4"0,-7 0 0,-23-1 0,-10 0-1093,9 5 1,-6 0 0,-6 1 570,13 4 0,-5 1 0,-2 2 0,-3 0-134,9 1 1,-2 2-1,-3-1 1,-1 2 0,-3-1 486,7 1 1,-1 1 0,-3-1-1,0 1 1,-3 1 0,0 0-166,4 2 0,-2-1 1,-1 2-1,-1 0 0,0 0 1,-2 1-1,1 0 334,-5 0 0,-1 0 0,0 1 0,-1 0 0,0 1 0,0 1 0,1 1-384,-1 3 0,-2 1 0,1 1 0,0 1 0,2 0 0,1 0 0,3 0 384,-1-1 0,1-1 0,2 0 0,2 1 0,2 2 0,1 3-54,-13 8 1,1 3-1,3 2 1,3 1 0,7-2 53,5-1 0,5-2 0,4 3 0,2 3 354,4 6 1,1 3 0,3 3-1,5-1-354,-5 5 0,4 1 0,9 5 0,10 7 0,7 6 0,7 0 0,-1 26 0,9 3 943,9-24 0,3 2 0,9 2-943,15 7 0,11 1 0,2-1 0,-2-9 0,3-1 0,8 1 649,5-4 0,8 2 1,5-1-1,3-3-649,5-5 0,3-3 0,5-1 0,6-1-200,0-2 1,5-1 0,4 0 0,2-2 0,1-2 199,1-3 0,1-3 0,3-1 0,4-1 0,7 1-374,-16-8 1,5 0-1,4 0 1,3 1-1,2-1 1,2-1 0,0-1-1,1-1 374,-5-3 0,2-2 0,1-1 0,1-1 0,1 0 0,1-1 0,2 1 0,2 0 0,0 1-221,-7-2 0,0 1 1,2 0-1,1 1 0,1-1 1,1 1-1,1-1 0,1 0 1,1-1-1,1 0 0,1-2 221,-14-3 0,3-1 0,1 0 0,1 0 0,2-1 0,0 0 0,0 0 0,1-1 0,-1 0 0,-1 0 0,-1 0 0,-1-1 0,-2 0 0,-3 0-124,10 1 1,-2 1 0,-3-1 0,-2 0 0,0-1 0,-1 0 0,1 0 0,1-1 0,2 0 0,2 0 0,3-1 123,-7-1 0,3-1 0,3 0 0,2 0 0,1-1 0,1 0 0,1 0 0,-1 0 0,-1-1 0,-1 1 0,-3-2 0,-2 1 0,-4-1 0,-3-1-58,15 3 0,-6-1 1,-4 0-1,-3-1 1,0-1-1,0 1 0,2-2 1,3 0-1,7 0 58,-14-2 0,4-1 0,3 0 0,3-1 0,2 0 0,1 0 0,0-1 0,-1 0 0,-1 0 0,-2 0 0,-3-1 0,-4 1 0,-5 0 0,18 0 0,-6 1 0,-5 0 0,-2 0 0,-1-2 0,2 0 0,3-2 0,5-1 0,-8-2 0,3-1 0,4-1 0,2-1 0,2-1 0,-1-1 0,0 1 0,-3-2 0,-2 1 0,-5 0 0,-6 0 0,13-1 0,-5 1 0,-6 0 0,-1-1 0,-1-1 0,1-3 0,3-1 0,-3-2 0,2-2 0,2-2 0,0-1 0,-2-1 0,-1 0 0,-4-2 0,-5 1 137,20-8 1,-4-1 0,-5-1 0,-4-2 0,-2-4-138,8-10 0,-4-5 0,-5-1 0,-5-2 439,-12 7 1,-3 0 0,-6-2 0,-7-3-440,-1-11 0,-9-3 0,-12-4 0,-14-1 0,-10-2 0,-8-1 0,-8 3 0,-7 0 0,-4-2 0,-3-11 0,-5-2 0,-7 2 539,-13 2 0,-9 1 0,-8 0-539,-1 2 0,-6-1 0,-7 0 0,-5 3 81,6 15 1,-5 2 0,-3 1 0,-4 1 0,-2-1-82,16 11 0,-1 0 0,-1 0 0,-3 0 0,-3 1 0,-5 1 0,-5 1-124,4 6 1,-5 0-1,-5 2 1,-3 0 0,-4 0-1,-1 2 1,-1 0 0,-1 0-1,1 1 1,0 1 123,7 1 0,-1 2 0,1 0 0,-2 1 0,1 0 0,-2 1 0,-2 0 0,0 0 0,-2 0 0,-3 0 0,-1 0-132,14 4 1,-2 1-1,-1-1 1,-3 0-1,0 1 1,-2-1 0,0 1-1,-1 0 1,-1 0-1,0 0 1,0 1 0,0 0-1,1 0 1,0 1-1,1 0 132,1 0 0,-1 1 0,1 0 0,-1 1 0,0-1 0,0 1 0,0 1 0,1-1 0,-1 1 0,0 0 0,1 0 0,-1 1 0,1 0 0,0 0 0,1 0-76,-5 0 0,1 0 0,0 0 0,0 1 0,0 0 0,0 0 1,0 1-1,1-1 0,0 1 0,-1 1 0,1-1 0,0 1 1,0 1-1,1-1 76,1 1 0,-1 1 0,0 0 0,-1 0 0,1 0 0,-1 1 0,1 0 0,1 0 0,1 1 0,0-1 0,3 1 0,0 0 0,3 0 0,2 1-21,-15-3 0,2 0 1,3 1-1,2 0 1,1 0-1,1 0 1,1 1-1,0 1 1,0 0-1,0 1 21,-7 0 0,-1 1 0,-1 0 0,1 1 0,1 0 0,2 1 0,4 1 0,4-1 0,5 2 96,-23-2 1,6 0 0,6 2-1,4 0 1,5 1 0,4 0-1,4 0 1,5 2 0,7 0-1,-14 2 1,-1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1:44:39.454"/>
    </inkml:context>
    <inkml:brush xml:id="br0">
      <inkml:brushProperty name="width" value="0.2" units="cm"/>
      <inkml:brushProperty name="height" value="0.2" units="cm"/>
      <inkml:brushProperty name="color" value="#ED7D31"/>
    </inkml:brush>
  </inkml:definitions>
  <inkml:trace contextRef="#ctx0" brushRef="#br0">8538 505 24575,'-88'-21'0,"9"4"0,-9 0 0,-31-1 0,-13 0-1093,12 5 1,-8 0 0,-8 1 570,17 4 0,-6 1 0,-4 2 0,-3 0-134,12 1 1,-3 2-1,-4-1 1,-1 2 0,-4-1 486,9 1 1,-1 1 0,-4-1-1,0 1 1,-4 1 0,0 0-166,5 2 0,-3-1 1,-1 2-1,-1 0 0,0 0 1,-3 1-1,2 0 334,-7 0 0,-2 0 0,1 1 0,-2 0 0,0 1 0,0 1 0,2 1-384,-2 3 0,-3 1 0,2 1 0,0 1 0,2 0 0,2 0 0,4 0 384,-1-1 0,0-1 0,4 0 0,2 1 0,3 2 0,1 3-54,-17 8 1,1 3-1,4 2 1,4 1 0,10-2 53,6-1 0,7-2 0,5 3 0,3 3 354,5 6 1,2 3 0,3 3-1,8-1-354,-8 5 0,6 1 0,12 5 0,13 7 0,10 6 0,9 0 0,-2 26 0,13 3 943,12-24 0,3 2 0,13 2-943,20 7 0,14 1 0,3-1 0,-3-9 0,5-1 0,10 1 649,7-4 0,10 2 1,7-1-1,4-3-649,7-5 0,4-3 0,6-1 0,9-1-200,-1-2 1,7-1 0,6 0 0,2-2 0,1-2 199,2-3 0,1-3 0,4-1 0,6-1 0,9 1-374,-22-8 1,7 0-1,6 0 1,3 1-1,3-1 1,3-1 0,0-1-1,1-1 374,-6-3 0,2-2 0,1-1 0,2-1 0,1 0 0,2-1 0,2 1 0,3 0 0,0 1-221,-10-2 0,1 1 1,2 0-1,1 1 0,2-1 1,1 1-1,2-1 0,1 0 1,1-1-1,1 0 0,2-2 221,-19-3 0,5-1 0,0 0 0,2 0 0,2-1 0,1 0 0,-1 0 0,2-1 0,-1 0 0,-2 0 0,-1 0 0,-2-1 0,-2 0 0,-4 0-124,13 1 1,-3 1 0,-3-1 0,-3 0 0,0-1 0,-2 0 0,2 0 0,1-1 0,3 0 0,2 0 0,5-1 123,-10-1 0,4-1 0,4 0 0,3 0 0,1-1 0,2 0 0,1 0 0,-2 0 0,-1-1 0,-1 1 0,-4-2 0,-3 1 0,-5-1 0,-4-1-58,20 3 0,-8-1 1,-6 0-1,-3-1 1,-1-1-1,1 1 0,2-2 1,4 0-1,9 0 58,-18-2 0,5-1 0,5 0 0,3-1 0,3 0 0,1 0 0,0-1 0,-1 0 0,-2 0 0,-2 0 0,-4-1 0,-6 1 0,-6 0 0,24 0 0,-8 1 0,-7 0 0,-2 0 0,-2-2 0,3 0 0,3-2 0,8-1 0,-11-2 0,4-1 0,5-1 0,3-1 0,2-1 0,-1-1 0,0 1 0,-3-2 0,-4 1 0,-6 0 0,-8 0 0,17-1 0,-7 1 0,-7 0 0,-2-1 0,-1-1 0,1-3 0,4-1 0,-4-2 0,3-2 0,3-2 0,-1-1 0,-2-1 0,-2 0 0,-5-2 0,-6 1 137,26-8 1,-5-1 0,-7-1 0,-5-2 0,-3-4-138,11-10 0,-6-5 0,-6-1 0,-7-2 439,-16 7 1,-3 0 0,-9-2 0,-10-3-440,0-11 0,-13-3 0,-15-4 0,-20-1 0,-12-2 0,-12-1 0,-10 3 0,-9 0 0,-6-2 0,-3-11 0,-8-2 0,-9 2 539,-17 2 0,-12 1 0,-10 0-539,-3 2 0,-7-1 0,-9 0 0,-7 3 81,8 15 1,-7 2 0,-4 1 0,-5 1 0,-3-1-82,22 11 0,-2 0 0,-1 0 0,-4 0 0,-5 1 0,-5 1 0,-8 1-124,6 6 1,-7 0-1,-6 2 1,-5 0 0,-5 0-1,-1 2 1,-1 0 0,-2 0-1,1 1 1,1 1 123,9 1 0,-2 2 0,2 0 0,-3 1 0,2 0 0,-3 1 0,-3 0 0,0 0 0,-3 0 0,-3 0 0,-2 0-132,19 4 1,-3 1-1,-1-1 1,-4 0-1,0 1 1,-3-1 0,0 1-1,-1 0 1,-2 0-1,1 0 1,-1 1 0,1 0-1,1 0 1,-1 1-1,3 0 132,0 0 0,-1 1 0,2 0 0,-2 1 0,0-1 0,0 1 0,0 1 0,2-1 0,-2 1 0,0 0 0,2 0 0,-2 1 0,1 0 0,1 0 0,1 0-76,-7 0 0,1 0 0,1 0 0,-1 1 0,1 0 0,-1 0 1,1 1-1,1-1 0,0 1 0,-2 1 0,2-1 0,0 1 1,0 1-1,1-1 76,1 1 0,-1 1 0,1 0 0,-3 0 0,3 0 0,-3 1 0,3 0 0,0 0 0,2 1 0,0-1 0,4 1 0,-1 0 0,5 0 0,3 1-21,-21-3 0,3 0 1,5 1-1,1 0 1,3 0-1,0 0 1,2 1-1,0 1 1,0 0-1,-1 1 21,-8 0 0,-2 1 0,-1 0 0,1 1 0,2 0 0,2 1 0,5 1 0,6-1 0,7 2 96,-32-2 1,9 0 0,8 2-1,5 0 1,7 1 0,5 0-1,6 0 1,6 2 0,10 0-1,-19 2 1,-2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1:44:39.454"/>
    </inkml:context>
    <inkml:brush xml:id="br0">
      <inkml:brushProperty name="width" value="0.2" units="cm"/>
      <inkml:brushProperty name="height" value="0.2" units="cm"/>
      <inkml:brushProperty name="color" value="#ED7D31"/>
    </inkml:brush>
  </inkml:definitions>
  <inkml:trace contextRef="#ctx0" brushRef="#br0">5430 429 24575,'-56'-18'0,"6"4"0,-6-1 0,-19 0 0,-9 0-1093,7 4 1,-4 0 0,-6 0 570,11 5 0,-3 0 0,-3 1 0,-2 1-134,8 1 1,-2 1-1,-3 0 1,-1 1 0,-2-1 486,6 1 1,-1 1 0,-2-1-1,-1 1 1,-2 1 0,0 0-166,4 2 0,-3-2 1,0 3-1,-1-1 0,0 0 1,-2 2-1,1-1 334,-4 0 0,-1 0 0,0 1 0,-1 1 0,0 0 0,1 0 0,0 2-384,-1 2 0,-2 1 0,1 1 0,1 1 0,1 0 0,1-1 0,2 1 384,0-1 0,0-1 0,2 0 0,2 1 0,1 1 0,2 4-54,-12 5 1,1 4-1,3 1 1,2 1 0,6-2 53,5 0 0,3-2 0,4 2 0,2 3 354,3 5 1,1 2 0,3 3-1,4 0-354,-5 3 0,4 1 0,8 5 0,8 5 0,6 6 0,6 0 0,-1 21 0,8 3 943,7-20 0,3 2 0,8 1-943,12 6 0,10 1 0,1-1 0,-1-7 0,2-1 0,7 0 649,5-3 0,6 2 1,4-1-1,3-3-649,4-3 0,3-4 0,3 0 0,6-1-200,0-2 1,5 0 0,2-1 0,3-1 0,0-2 199,1-3 0,1-2 0,2-1 0,4-1 0,6 1-374,-14-6 1,4-1-1,4 0 1,2 1-1,2 0 1,2-2 0,0 0-1,0-2 374,-3-2 0,1-1 0,1-1 0,0-2 0,2 1 0,1-1 0,1 1 0,2 0 0,-1 0-221,-5-1 0,0 1 1,2 0-1,0 0 0,2 0 1,0 1-1,1-2 0,1 1 1,0-1-1,2 0 0,0-2 221,-11-2 0,2-1 0,1 0 0,0-1 0,3 0 0,-1 0 0,1 0 0,0-1 0,-1 1 0,0-1 0,-1 0 0,-1-1 0,-2 0 0,-2 1-124,8 0 1,-2 1 0,-2-1 0,-2 0 0,0-1 0,0 1 0,0-1 0,1-1 0,2 1 0,1-1 0,3 0 123,-6-1 0,3-2 0,2 1 0,2 0 0,1-1 0,0 0 0,2 0 0,-2 0 0,0 0 0,-1 0 0,-3-2 0,-1 1 0,-4-1 0,-3 0-58,14 2 0,-6-1 1,-3 0-1,-3 0 1,1-2-1,-1 2 0,2-3 1,3 1-1,5-1 58,-11-1 0,3 0 0,3-1 0,2-1 0,2 0 0,0 0 0,1 0 0,-1-1 0,-1 1 0,-2-1 0,-2-1 0,-4 2 0,-4-1 0,16 1 0,-6 0 0,-4 0 0,-2 0 0,0-1 0,1-1 0,3-1 0,4-1 0,-7-1 0,3-2 0,3 0 0,2-2 0,1 0 0,0-1 0,0 1 0,-3-1 0,-2 0 0,-3 0 0,-6 0 0,11-1 0,-4 1 0,-6 0 0,0-1 0,0 0 0,0-4 0,2 0 0,-2-1 0,2-3 0,1-1 0,0-1 0,-1-1 0,-1 0 0,-4-1 0,-4 0 137,18-6 1,-5-2 0,-3 0 0,-4-2 0,-2-3-138,8-9 0,-5-4 0,-3 0 0,-5-3 439,-10 6 1,-2 1 0,-6-3 0,-5-1-440,-1-11 0,-8-1 0,-10-4 0,-12-1 0,-9-2 0,-6-1 0,-7 3 0,-6 0 0,-4-1 0,-2-10 0,-4-2 0,-6 2 539,-11 2 0,-8 0 0,-7 1-539,0 1 0,-6-1 0,-5 1 0,-5 2 81,5 12 1,-4 3 0,-2 0 0,-4 1 0,-2-1-82,14 10 0,-1-1 0,0 1 0,-3-1 0,-3 2 0,-4 0 0,-5 1-124,5 5 1,-5 1-1,-5 0 1,-2 1 0,-3 0-1,-1 2 1,-1-1 0,-1 1-1,1 0 1,0 2 123,6 0 0,-1 2 0,1-1 0,-2 2 0,1 0 0,-1 0 0,-3 1 0,1-1 0,-2 1 0,-2-1 0,-2 1-132,13 3 1,-3 1-1,0-1 1,-2 0-1,-1 0 1,-1 0 0,0 1-1,-2 0 1,0 0-1,0-1 1,1 2 0,-1 0-1,0-1 1,1 2-1,1-1 132,0 1 0,0 0 0,1 0 0,-2 1 0,1 0 0,0 0 0,0 1 0,0-1 0,0 1 0,-1 0 0,2 0 0,-1 1 0,0 0 0,1 0 0,0 0-76,-4 0 0,1-1 0,0 1 0,0 1 0,0 0 0,0-1 1,0 2-1,1-1 0,0 0 0,-1 2 0,1-2 0,0 2 1,0 0-1,0-1 76,2 2 0,-1 0 0,-1 0 0,0 0 0,1 0 0,-1 1 0,0 0 0,2 0 0,0 1 0,1-1 0,2 1 0,0-1 0,2 1 0,2 1-21,-12-3 0,1 0 1,3 1-1,1 0 1,1 0-1,1 0 1,1 1-1,0 0 1,0 1-1,0 1 21,-6-1 0,-1 1 0,0 1 0,0 0 0,1 0 0,2 1 0,3 1 0,3-1 0,5 2 96,-20-2 1,5 0 0,6 2-1,3 0 1,4 0 0,3 1-1,4-1 1,4 3 0,6-1-1,-12 2 1,-1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5:22:05.459"/>
    </inkml:context>
    <inkml:brush xml:id="br0">
      <inkml:brushProperty name="width" value="0.2" units="cm"/>
      <inkml:brushProperty name="height" value="0.2" units="cm"/>
      <inkml:brushProperty name="color" value="#ED7D31"/>
    </inkml:brush>
  </inkml:definitions>
  <inkml:trace contextRef="#ctx0" brushRef="#br0">1 2250 24575,'53'-54'0,"0"1"0,13-8 0,7-5 0,-17 15 0,5-4 0,3-2 0,4 2-656,-6 8 1,2 1-1,3 1 1,2-1 0,3 0 108,-3 2 1,4-1 0,1 0 0,2 0 0,0 1 0,-1 1-1,0 1 1,-1 1 0,1 0 0,0 1 0,3 0 0,2 2 510,-1 1 0,4 1 1,2 1-1,0 0 0,0 1 1,-1 2-1,-3 0 36,0 0 0,-2 2 0,-2 0 0,1 1 0,0 2 0,1 0-199,4 1 1,1 1 0,2 1 0,-2 1 0,0 1 0,-3 1 198,5 0 0,-2 2 0,-1 1 0,-2 0 0,0 1-69,11-3 0,-1 1 0,-2 0 1,1 3 68,0 2 0,0 2 0,0 1 0,-1 1-417,-2 1 1,-2 1-1,2 1 1,1 1 416,8 1 0,3 0 0,0 3 0,1 1 0,-16 1 0,0 3 0,1 0 0,-1 1 0,-2-1 0,12 0 0,-4-1 0,3 2 0,5 4 0,-11 2 0,6 2 0,3 3 0,-1 1 0,-3-1 0,-8 0 0,6 2 0,-8-1 0,-2 1 0,4 2 0,-6-1 0,5 2 0,0 0 0,-6 0 0,-10-2 1466,23 8 0,-20-2-1466,-21-3 3036,-41-20-3036,-50-19 0,-10-8 0,-12-1 0,-12-4 519,16 2 1,-4-4 0,-2 2-520,-12 1 0,-4 1 0,-2-2 235,9-1 1,-4-2-1,1 1 1,4 3-236,0 4 0,3 2 0,1 1 0,-4-1 0,0 1 0,11 2 0,-20-8 0,41 18 0,90 16 0,39 8 0,-32-7 0,6 1 0,27 4 0,-1 1 0,-32-7 0,-2 1 0,20 9 0,-6 2 1984,-15 0-1984,-6 6 2758,-25-12-2758,1 4 0,-1-3 0,-4 8 0,3-8 0,-8-1 0,3-2 0,1-8 0,-4 9 0,3-9 0,-9 9 0,4-9 0,-4 8 0,9 2 0,2 1 0,-1 8 0,5-8 0,-5 3 0,6 1 0,8 3 0,-11-2 0,5 1 0,-9-7 0,-3 0 0,4-5 0,-6 3 0,1-3 0,0 5 0,-1-1 0,1-4 0,0 4 0,-1-4 0,1 0 0,0 3 0,-1-3 0,1 0 0,0 3 0,-1-7 0,-4 7 0,4-8 0,-4 9 0,-5-9 0,-7 4 0,-20-5-3277,-22 0 0,-44 0 3162,29-1 0,-6 2-174,5 5 0,-5 4 0,2-1 289,-20-2 0,-1 3 0,13 6 0,-3 3 0,4-2 0,-5-3 0,3 0 0,-16 11 0,4-1 0,36-13 0,4 0 0,-40 19 0,60-18 0,4-5 3276,13 3-197,0-9-1783,-13 9-1296,-20 0 0,-1-1 0,-12 5 0,30-12 0,7 4 0,15-6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1:44:39.454"/>
    </inkml:context>
    <inkml:brush xml:id="br0">
      <inkml:brushProperty name="width" value="0.2" units="cm"/>
      <inkml:brushProperty name="height" value="0.2" units="cm"/>
      <inkml:brushProperty name="color" value="#ED7D31"/>
    </inkml:brush>
  </inkml:definitions>
  <inkml:trace contextRef="#ctx0" brushRef="#br0">5757 455 24575,'-60'-19'0,"7"3"0,-6 1 0,-21-1 0,-10 0-1093,9 4 1,-5 0 0,-6 2 570,12 2 0,-4 2 0,-3 2 0,-2-1-134,8 1 1,-2 3-1,-2-2 1,-2 2 0,-2-1 486,6 1 1,0 1 0,-4-1-1,1 1 1,-3 1 0,0 0-166,3 2 0,-1-1 1,-1 1-1,-1 1 0,0 0 1,-2 0-1,1 1 334,-5-1 0,0 1 0,-1 0 0,0 0 0,0 2 0,-1 0 0,2 1-384,-1 3 0,-2 0 0,0 2 0,1 1 0,2-1 0,0 1 0,3-1 384,0 0 0,0-2 0,2 1 0,2 1 0,1 1 0,2 3-54,-12 7 1,0 3-1,4 2 1,2 1 0,6-2 53,5-1 0,5-2 0,3 3 0,1 3 354,5 5 1,0 2 0,3 4-1,5-2-354,-5 5 0,3 1 0,9 4 0,9 7 0,6 5 0,6 0 0,-1 24 0,9 2 943,7-21 0,4 1 0,7 2-943,14 7 0,10 0 0,1 0 0,-1-9 0,3 0 0,6 0 649,6-3 0,6 1 1,5 0-1,2-3-649,6-4 0,1-4 0,6 0 0,4-1-200,1-2 1,4 0 0,4-1 0,2-1 0,0-3 199,2-2 0,0-2 0,3-2 0,3-1 0,7 2-374,-14-8 1,4 0-1,3 0 1,4 2-1,1-2 1,2-1 0,0 0-1,0-2 374,-3-2 0,1-2 0,1-1 0,1-1 0,1 0 0,0 0 0,3 0 0,1 0 0,0 1-221,-6-2 0,0 2 1,2-1-1,1 1 0,1-1 1,0 1-1,1-1 0,2 1 1,0-2-1,1 0 0,1-1 221,-13-3 0,4-2 0,0 1 0,0 0 0,3-1 0,0 0 0,0 0 0,0-1 0,0 0 0,-1 1 0,-1-1 0,-1-1 0,-2 0 0,-3 0-124,10 1 1,-3 1 0,-2-1 0,-1 1 0,-1-2 0,-1 0 0,1 0 0,1-1 0,2 1 0,2-1 0,2-1 123,-5 0 0,1-1 0,4-1 0,1 1 0,1-2 0,2 1 0,0 0 0,-1 0 0,-1-2 0,-1 2 0,-2-2 0,-2 1 0,-4-1 0,-3-1-58,14 2 0,-5 0 1,-4 0-1,-3-1 1,0-1-1,1 1 0,1-2 1,3 0-1,6 0 58,-13-2 0,4 0 0,3-1 0,3 0 0,1-1 0,1 1 0,0-2 0,0 1 0,-2-1 0,-1 1 0,-3-1 0,-4 0 0,-4 1 0,16 0 0,-6 0 0,-4 1 0,-1-1 0,-2-1 0,2-1 0,3-1 0,5-1 0,-8-1 0,3-2 0,3-1 0,3 0 0,1-2 0,-1 0 0,0 1 0,-2-3 0,-3 2 0,-4 0 0,-5 0 0,12-2 0,-5 2 0,-6 0 0,0-1 0,-1-2 0,1-1 0,2-2 0,-2-2 0,1-1 0,2-2 0,1-1 0,-3-1 0,0 0 0,-4-1 0,-5 0 137,19-7 1,-4-1 0,-5-1 0,-3-2 0,-2-3-138,7-9 0,-3-5 0,-5 0 0,-4-3 439,-12 7 1,-2 0 0,-5-2 0,-6-2-440,-2-11 0,-8-2 0,-10-4 0,-13-1 0,-9-1 0,-7-1 0,-8 2 0,-5 0 0,-5-1 0,-2-11 0,-4-1 0,-7 2 539,-11 1 0,-9 1 0,-7 1-539,0 1 0,-7-1 0,-5 0 0,-5 3 81,6 13 1,-5 3 0,-3 0 0,-3 1 0,-2-1-82,14 10 0,-1 0 0,0 0 0,-3 0 0,-3 1 0,-5 0 0,-4 2-124,4 5 1,-5 0-1,-4 2 1,-3 0 0,-4 0-1,0 2 1,-2-1 0,0 1-1,1 1 1,-1 0 123,7 2 0,-1 1 0,1 0 0,-2 1 0,1 0 0,-2 1 0,-1 0 0,-1 0 0,-1 0 0,-3 0 0,-1 0-132,12 4 1,-1 0-1,-1 0 1,-3 0-1,0 0 1,-1 0 0,-1 0-1,0 1 1,-2-1-1,1 1 1,-1 0 0,1 0-1,0 1 1,1 0-1,0 0 132,2 1 0,-2 0 0,1 0 0,0 1 0,-1-1 0,1 2 0,-1 0 0,1-1 0,0 1 0,-1 0 0,1 0 0,0 1 0,0-1 0,0 1 0,2 0-76,-6 0 0,2 0 0,-1 0 0,1 1 0,0 0 0,-1-1 1,1 2-1,0-1 0,1 1 0,-2 0 0,2 0 0,-1 0 1,1 2-1,0-1 76,2 0 0,-2 1 0,0 1 0,0-1 0,0 1 0,0 0 0,0 0 0,1 1 0,2 0 0,-1-1 0,3 1 0,0 0 0,2 1 0,3 0-21,-14-3 0,1 1 1,4 0-1,1 0 1,1 0-1,1 1 1,1 0-1,0 1 1,0 0-1,0 1 21,-7 0 0,0 1 0,-1 0 0,0 1 0,2 0 0,1 0 0,4 2 0,4-1 0,4 1 96,-21-1 1,6-1 0,5 3-1,4-1 1,4 2 0,4-1-1,4 1 1,4 1 0,6 0-1,-12 2 1,-1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5:47:45.5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4897 24575,'0'-51'0,"0"-15"0,0 4 0,0-19 0,0 37 0,0-43 0,8 24 0,-6-28 0,3 30 0,-1 0 0,-4 10 0,0 0 0,0-20 0,0 1 0,0 13 0,0 3 0,0-40 0,0 40 0,0 2 0,0-12 0,0-23 0,0 43 0,0 1 0,0 15 0,0 16 0,0-3 0,0 4 0,0 0 0,0 1 0,4-1 0,-3 0 0,4 1 0,-5-1 0,0 0 0,0 1 0,14 4 0,7 1 0,31 5 0,39 0 0,7 0 0,-29 0 0,3 0 0,-8 0 0,1 0 0,-2 0 0,3 0-334,12-1 1,0 2 333,-11 4 0,-1 1 0,7-5 0,-1 0 0,-8 5 0,-3-1 0,34-5 0,-20 0 0,-33 0 0,-13 0 0,-18 0 0,9 0 667,-3 5-667,12-4 0,3 4 0,24-5 0,3 8 0,-8-6 0,18 6 0,-33-2 0,20-4 0,15 13 0,-23-12 0,23 6 0,-31-3 0,-13-4 0,2 4 0,-18-2 0,4-2 0,1 2 0,-5-4 0,9 0 0,-8 5 0,3-4 0,-5 4 0,-4-15 0,-1 3 0,-5-13 0,0 4 0,0-6 0,0 1 0,0 0 0,0-1 0,0 6 0,0-4 0,0 3 0,0-4 0,0 0 0,0-9 0,0 6 0,0-29 0,0 17 0,0-12 0,0-5 0,0 17 0,-9-35 0,7 35 0,-6-18 0,8 22 0,0 0 0,0 2 0,0 9 0,0-9 0,0 12 0,0-11 0,0 13 0,0-6 0,0 6 0,0-4 0,0 3 0,0-4 0,0-1 0,0 1 0,0 0 0,0 0 0,0 4 0,0-3 0,0 8 0,0-3 0,5 4 0,-4-4 0,3 3 0,-4-3 0,0-1 0,0 4 0,0-8 0,0 4 0,0-6 0,0 6 0,0 0 0,0 6 0,0-6 0,0 5 0,0-5 0,0 6 0,0-1 0,0 0 0,0 1 0,0-1 0,0 0 0,0 1 0,0-6 0,0 0 0,0-1 0,0 2 0,0 4 0,0 1 0,0-6 0,0 4 0,5-8 0,-4 8 0,4-3 0,-5 4 0,0 1 0,0-6 0,0 0 0,0-1 0,0-3 0,0 8 0,5-3 0,-4 4 0,3 1 0,-4-1 0,0 0 0,0 1 0,0-1 0,0 0 0,0 1 0,0-1 0,0-4 0,5 3 0,-4-8 0,4 8 0,4 1 0,11 7 0,12 4 0,24 0 0,3 0 0,16 0 0,-24 0 0,-6 0 0,-28 0 0,3 0 0,-9 4 0,18-2 0,23 11 0,10-11 0,22 6 0,7-8 0,3 10 0,0-8 0,-3 8 0,-32-4 0,-3-5 0,-24 5 0,21-6 0,-25 0 0,41 0 0,-18 0 0,8 0 0,28 0 0,-39 0 0,15 0 0,-25 0 0,-7 6 0,10-4 0,-10 3 0,-1-5 0,0 0 0,1 0 0,9 0 0,1 0 0,-1 0 0,-8 0 0,6 0 0,-20 0 0,11 0 0,-13 0 0,0 0 0,0 0 0,-6 0 0,1 0 0,-1 0 0,0 0 0,1 0 0,-1 0 0,1 0 0,4 0 0,-3 0 0,7 0 0,-7 0 0,8 0 0,-8 0 0,3 0 0,-5 0 0,1-4 0,-5-2 0,-2-10 0,1 5 0,-4-5 0,4 1 0,-1-2 0,-2 1 0,2-4 0,-4 8 0,5-8 0,-4 3 0,4 1 0,-5 0 0,0 1 0,0 3 0,0-8 0,0 8 0,0-8 0,0 8 0,0-3 0,0-1 0,0 5 0,0-10 0,0 10 0,0-18 0,0 15 0,0-14 0,0 11 0,0 0 0,0 2 0,-5 0 0,4-2 0,-4 1 0,5-5 0,0 10 0,0-10 0,0 10 0,0-9 0,0 3 0,0 0 0,0-3 0,0 4 0,0-1 0,0-3 0,0 8 0,0-3 0,0 4 0,0-4 0,0-2 0,5-9 0,-4 4 0,3-4 0,-4 9 0,0 2 0,0 0 0,0 3 0,5-8 0,-4 8 0,4-4 0,-5 1 0,0 3 0,0-3 0,0 4 0,5-4 0,-4 3 0,3-17 0,-4 15 0,0-9 0,0 7 0,5 4 0,-4-3 0,4 4 0,-5 1 0,0-6 0,0 0 0,5-1 0,-4-3 0,3 4 0,-4-1 0,0 2 0,0 4 0,0 0 0,5-4 0,-4 3 0,4-3 0,-5 4 0,0 0 0,0 1 0,0-1 0,0 1 0,4-1 0,-2 0 0,2 1 0,-4-1 0,5 0 0,-4 1 0,4-1 0,-5 0 0,4-4 0,-2 3 0,2-3 0,-4 4 0,0 1 0,0-1 0,0 0 0,5 5 0,1 2 0,17 4 0,22 0 0,0 0 0,44 0 0,-41 0 0,23 0 0,-31 0 0,-8 0 0,-2 0 0,-9 0 0,-5 0 0,4 0 0,-4 0 0,6 0 0,-1 0 0,0 0 0,0 0 0,-5 0 0,4 0 0,5 0 0,-2 4 0,7-3 0,-9 4 0,9-5 0,17 0 0,-3 0 0,12 0 0,-16 0 0,0 0 0,0 0 0,1 0 0,14 0 0,-19 0 0,33 0 0,-18 0 0,39 0 0,-35 0 0,30 0 0,-49 0 0,19 0 0,-28 0 0,10 0 0,6 0 0,-13 0 0,38 0 0,-37 0 0,12 0 0,-15 0 0,-16 0 0,3 0 0,-5 5 0,1-4 0,-5 4 0,-2-5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10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77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0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3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3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67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51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5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64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7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customXml" Target="../ink/ink8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5" Type="http://schemas.openxmlformats.org/officeDocument/2006/relationships/image" Target="../media/image5.png"/><Relationship Id="rId4" Type="http://schemas.openxmlformats.org/officeDocument/2006/relationships/image" Target="../media/image190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3C28099-0FAA-3DB6-1A9D-2F1E38B6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6815" y="-3481178"/>
            <a:ext cx="10326549" cy="1032654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778000" y="3024350"/>
            <a:ext cx="14130592" cy="4206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600" b="1" dirty="0" err="1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Мобильное</a:t>
            </a:r>
            <a:r>
              <a:rPr lang="en-US" sz="9600" b="1" dirty="0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 </a:t>
            </a:r>
          </a:p>
          <a:p>
            <a:pPr marL="0" indent="0" algn="l">
              <a:buNone/>
            </a:pPr>
            <a:r>
              <a:rPr lang="en-US" sz="9600" b="1" dirty="0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   </a:t>
            </a:r>
            <a:r>
              <a:rPr lang="ru-RU" sz="9600" b="1" dirty="0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 </a:t>
            </a:r>
            <a:r>
              <a:rPr lang="en-US" sz="9600" b="1" dirty="0" err="1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приложение</a:t>
            </a:r>
            <a:endParaRPr lang="en-US" sz="9600" b="1" dirty="0">
              <a:solidFill>
                <a:srgbClr val="2E2E2E">
                  <a:alpha val="100000"/>
                </a:srgbClr>
              </a:solidFill>
              <a:latin typeface="Inter SemiBold" panose="02000503000000020004" pitchFamily="2" charset="0"/>
              <a:ea typeface="Inter SemiBold" panose="02000503000000020004" pitchFamily="2" charset="0"/>
              <a:cs typeface="Inter Medium" pitchFamily="34" charset="-120"/>
            </a:endParaRPr>
          </a:p>
          <a:p>
            <a:r>
              <a:rPr lang="en-US" sz="9600" b="1" dirty="0" err="1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Bold" pitchFamily="34" charset="-120"/>
              </a:rPr>
              <a:t>RenTool</a:t>
            </a:r>
            <a:endParaRPr lang="en-US" sz="96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buNone/>
            </a:pPr>
            <a:endParaRPr lang="en-US" sz="8894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778000" y="8040415"/>
            <a:ext cx="8109603" cy="119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74"/>
              </a:lnSpc>
              <a:buNone/>
            </a:pPr>
            <a:r>
              <a:rPr lang="ru-RU" sz="2565" b="1" dirty="0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Участники команды 9.2</a:t>
            </a:r>
            <a:r>
              <a:rPr lang="en-GB" sz="2565" b="1" dirty="0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:</a:t>
            </a:r>
            <a:endParaRPr lang="en-US" sz="2565" b="1" dirty="0">
              <a:solidFill>
                <a:srgbClr val="2E2E2E">
                  <a:alpha val="100000"/>
                </a:srgbClr>
              </a:solidFill>
              <a:latin typeface="Inter SemiBold" panose="02000503000000020004" pitchFamily="2" charset="0"/>
              <a:ea typeface="Inter SemiBold" panose="02000503000000020004" pitchFamily="2" charset="0"/>
              <a:cs typeface="Inter Regular" pitchFamily="34" charset="-120"/>
            </a:endParaRPr>
          </a:p>
          <a:p>
            <a:pPr marL="0" indent="0" algn="l">
              <a:lnSpc>
                <a:spcPts val="4874"/>
              </a:lnSpc>
              <a:buNone/>
            </a:pPr>
            <a:r>
              <a:rPr lang="en-US" sz="2565" b="1" dirty="0" err="1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Бучнев</a:t>
            </a:r>
            <a:r>
              <a:rPr lang="en-US" sz="2565" b="1" dirty="0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Дмитрий</a:t>
            </a:r>
            <a:r>
              <a:rPr lang="en-US" sz="2565" b="1" kern="0" spc="-26" dirty="0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, Ремезов Вадим</a:t>
            </a:r>
            <a:r>
              <a:rPr lang="en-US" sz="2565" b="1" kern="0" spc="-51" dirty="0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, </a:t>
            </a:r>
            <a:r>
              <a:rPr lang="en-US" sz="2565" b="1" kern="0" spc="-51" dirty="0" err="1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Клоков</a:t>
            </a:r>
            <a:r>
              <a:rPr lang="en-US" sz="2565" b="1" kern="0" spc="-51" dirty="0">
                <a:solidFill>
                  <a:srgbClr val="2E2E2E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Евгений</a:t>
            </a:r>
            <a:endParaRPr lang="en-US" sz="2565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5FB35E58-E8BA-59EA-36E1-E3FA3122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686" y="0"/>
            <a:ext cx="15844344" cy="10562896"/>
          </a:xfrm>
          <a:prstGeom prst="rect">
            <a:avLst/>
          </a:prstGeom>
        </p:spPr>
      </p:pic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F7CE8866-E806-CD38-8715-90D4DBA82562}"/>
              </a:ext>
            </a:extLst>
          </p:cNvPr>
          <p:cNvCxnSpPr>
            <a:cxnSpLocks/>
          </p:cNvCxnSpPr>
          <p:nvPr/>
        </p:nvCxnSpPr>
        <p:spPr>
          <a:xfrm flipH="1">
            <a:off x="1778000" y="5660109"/>
            <a:ext cx="929105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14:cNvPr>
              <p14:cNvContentPartPr/>
              <p14:nvPr/>
            </p14:nvContentPartPr>
            <p14:xfrm rot="21349128">
              <a:off x="1331616" y="1636152"/>
              <a:ext cx="4910926" cy="1639208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1349128">
                <a:off x="1295617" y="1600149"/>
                <a:ext cx="4982563" cy="171085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C48759-F412-C31E-FA5D-F3D687CB3160}"/>
              </a:ext>
            </a:extLst>
          </p:cNvPr>
          <p:cNvSpPr/>
          <p:nvPr/>
        </p:nvSpPr>
        <p:spPr>
          <a:xfrm>
            <a:off x="0" y="9183259"/>
            <a:ext cx="18287999" cy="1103741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1578498" y="1340543"/>
            <a:ext cx="4439917" cy="170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План </a:t>
            </a:r>
          </a:p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развития</a:t>
            </a:r>
            <a:endParaRPr lang="en-US" sz="7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F8537-4329-7F39-F65B-C92A0038EF5B}"/>
              </a:ext>
            </a:extLst>
          </p:cNvPr>
          <p:cNvSpPr txBox="1"/>
          <p:nvPr/>
        </p:nvSpPr>
        <p:spPr>
          <a:xfrm>
            <a:off x="719593" y="9504296"/>
            <a:ext cx="63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10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A4C3C2-80C8-5F5E-E83B-E58392FB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7537" y="8111297"/>
            <a:ext cx="3247662" cy="3247662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CDD8C710-DA34-26F7-1F5C-A4D5C80BE2EE}"/>
              </a:ext>
            </a:extLst>
          </p:cNvPr>
          <p:cNvSpPr/>
          <p:nvPr/>
        </p:nvSpPr>
        <p:spPr>
          <a:xfrm>
            <a:off x="1578498" y="3745664"/>
            <a:ext cx="4973985" cy="7375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Краткосрочный</a:t>
            </a:r>
            <a:endParaRPr lang="en-US" sz="44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4971"/>
              </a:lnSpc>
              <a:buNone/>
            </a:pPr>
            <a:r>
              <a:rPr lang="en-US" sz="4400" dirty="0">
                <a:solidFill>
                  <a:srgbClr val="131212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4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A6845AE-FBCC-1CE2-7040-0E89B6EB0C80}"/>
              </a:ext>
            </a:extLst>
          </p:cNvPr>
          <p:cNvSpPr/>
          <p:nvPr/>
        </p:nvSpPr>
        <p:spPr>
          <a:xfrm>
            <a:off x="1578498" y="5007565"/>
            <a:ext cx="4973984" cy="175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70"/>
              </a:lnSpc>
              <a:buNone/>
            </a:pPr>
            <a:r>
              <a:rPr lang="ru-RU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Запуск </a:t>
            </a:r>
            <a:r>
              <a:rPr lang="en-GB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MVP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3170"/>
              </a:lnSpc>
              <a:buNone/>
            </a:pPr>
            <a:r>
              <a:rPr lang="ru-RU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Сбор обратной связи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о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функциональности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22D44D-5CAF-DC84-A013-48D096880DAE}"/>
              </a:ext>
            </a:extLst>
          </p:cNvPr>
          <p:cNvCxnSpPr>
            <a:cxnSpLocks/>
          </p:cNvCxnSpPr>
          <p:nvPr/>
        </p:nvCxnSpPr>
        <p:spPr>
          <a:xfrm flipH="1">
            <a:off x="1578498" y="4653026"/>
            <a:ext cx="183692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2">
            <a:extLst>
              <a:ext uri="{FF2B5EF4-FFF2-40B4-BE49-F238E27FC236}">
                <a16:creationId xmlns:a16="http://schemas.microsoft.com/office/drawing/2014/main" id="{0D41871A-D581-10B0-A303-78268BB747A5}"/>
              </a:ext>
            </a:extLst>
          </p:cNvPr>
          <p:cNvSpPr/>
          <p:nvPr/>
        </p:nvSpPr>
        <p:spPr>
          <a:xfrm>
            <a:off x="10589495" y="3745664"/>
            <a:ext cx="4973985" cy="7375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algn="r"/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Долгосрочный</a:t>
            </a:r>
            <a:endParaRPr lang="en-US" sz="44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r">
              <a:lnSpc>
                <a:spcPts val="4971"/>
              </a:lnSpc>
              <a:buNone/>
            </a:pPr>
            <a:r>
              <a:rPr lang="en-US" sz="4400" dirty="0">
                <a:solidFill>
                  <a:srgbClr val="131212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44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A2D0E5B-0B27-CAB8-5501-7B4C72746CF3}"/>
              </a:ext>
            </a:extLst>
          </p:cNvPr>
          <p:cNvSpPr/>
          <p:nvPr/>
        </p:nvSpPr>
        <p:spPr>
          <a:xfrm>
            <a:off x="10589495" y="5007564"/>
            <a:ext cx="4973984" cy="3537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70"/>
              </a:lnSpc>
              <a:buNone/>
            </a:pP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Доступность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сервиса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в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других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городах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r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r">
              <a:lnSpc>
                <a:spcPts val="3170"/>
              </a:lnSpc>
              <a:buNone/>
            </a:pP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Отчеты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о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состоянии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оборудования</a:t>
            </a:r>
            <a:endParaRPr lang="ru-RU" sz="3200" b="1" dirty="0">
              <a:solidFill>
                <a:srgbClr val="131212">
                  <a:alpha val="100000"/>
                </a:srgbClr>
              </a:solidFill>
              <a:latin typeface="Inter SemiBold" panose="02000503000000020004" pitchFamily="2" charset="0"/>
              <a:ea typeface="Inter SemiBold" panose="02000503000000020004" pitchFamily="2" charset="0"/>
              <a:cs typeface="Inter Regular" pitchFamily="34" charset="-120"/>
            </a:endParaRPr>
          </a:p>
          <a:p>
            <a:pPr marL="0" indent="0" algn="r">
              <a:lnSpc>
                <a:spcPts val="3170"/>
              </a:lnSpc>
              <a:buNone/>
            </a:pPr>
            <a:endParaRPr lang="ru-RU" sz="3200" b="1" dirty="0">
              <a:solidFill>
                <a:srgbClr val="131212">
                  <a:alpha val="100000"/>
                </a:srgbClr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r">
              <a:lnSpc>
                <a:spcPts val="3170"/>
              </a:lnSpc>
              <a:buNone/>
            </a:pPr>
            <a:r>
              <a:rPr lang="ru-RU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Добавление технической поддержки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1CE9181-CEB8-43D1-AF85-634C586C7748}"/>
              </a:ext>
            </a:extLst>
          </p:cNvPr>
          <p:cNvCxnSpPr>
            <a:cxnSpLocks/>
          </p:cNvCxnSpPr>
          <p:nvPr/>
        </p:nvCxnSpPr>
        <p:spPr>
          <a:xfrm flipH="1">
            <a:off x="13660613" y="4653026"/>
            <a:ext cx="183692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09EC72C3-2527-3D2F-68F6-E001EA208F99}"/>
                  </a:ext>
                </a:extLst>
              </p14:cNvPr>
              <p14:cNvContentPartPr/>
              <p14:nvPr/>
            </p14:nvContentPartPr>
            <p14:xfrm>
              <a:off x="12993925" y="1344965"/>
              <a:ext cx="2438280" cy="176292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09EC72C3-2527-3D2F-68F6-E001EA208F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58285" y="1309325"/>
                <a:ext cx="2509920" cy="18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87CE4FB-2C20-DEF2-AE05-01428129637B}"/>
                  </a:ext>
                </a:extLst>
              </p14:cNvPr>
              <p14:cNvContentPartPr/>
              <p14:nvPr/>
            </p14:nvContentPartPr>
            <p14:xfrm>
              <a:off x="12684009" y="1149349"/>
              <a:ext cx="1396440" cy="9457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87CE4FB-2C20-DEF2-AE05-0142812963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48009" y="1113349"/>
                <a:ext cx="1468080" cy="10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4044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14:cNvPr>
              <p14:cNvContentPartPr/>
              <p14:nvPr/>
            </p14:nvContentPartPr>
            <p14:xfrm rot="21349128">
              <a:off x="1610026" y="736523"/>
              <a:ext cx="4910926" cy="1639208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1349128">
                <a:off x="1574027" y="700520"/>
                <a:ext cx="4982563" cy="171085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C48759-F412-C31E-FA5D-F3D687CB3160}"/>
              </a:ext>
            </a:extLst>
          </p:cNvPr>
          <p:cNvSpPr/>
          <p:nvPr/>
        </p:nvSpPr>
        <p:spPr>
          <a:xfrm>
            <a:off x="0" y="9183259"/>
            <a:ext cx="18287999" cy="1103741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1578498" y="1340543"/>
            <a:ext cx="9284574" cy="170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Участники команды и их роли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F8537-4329-7F39-F65B-C92A0038EF5B}"/>
              </a:ext>
            </a:extLst>
          </p:cNvPr>
          <p:cNvSpPr txBox="1"/>
          <p:nvPr/>
        </p:nvSpPr>
        <p:spPr>
          <a:xfrm>
            <a:off x="719593" y="9504296"/>
            <a:ext cx="63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11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A4C3C2-80C8-5F5E-E83B-E58392FB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7537" y="8111297"/>
            <a:ext cx="3247662" cy="3247662"/>
          </a:xfrm>
          <a:prstGeom prst="rect">
            <a:avLst/>
          </a:prstGeom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BF7A478F-1FFF-E4D2-7D69-5EE9A38B3A21}"/>
              </a:ext>
            </a:extLst>
          </p:cNvPr>
          <p:cNvSpPr/>
          <p:nvPr/>
        </p:nvSpPr>
        <p:spPr>
          <a:xfrm>
            <a:off x="1578498" y="3823327"/>
            <a:ext cx="3924300" cy="1278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6"/>
              </a:lnSpc>
              <a:buNone/>
            </a:pPr>
            <a:r>
              <a:rPr lang="en-US" sz="44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Бучнев Дмитрий</a:t>
            </a:r>
            <a:endParaRPr lang="en-US" sz="44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73EE2AD-C5C8-887E-A740-73CA7F0BFFF4}"/>
              </a:ext>
            </a:extLst>
          </p:cNvPr>
          <p:cNvSpPr/>
          <p:nvPr/>
        </p:nvSpPr>
        <p:spPr>
          <a:xfrm>
            <a:off x="1578498" y="5638006"/>
            <a:ext cx="4619102" cy="1278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team lead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back-end </a:t>
            </a: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разработчик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28176DC6-0CE9-8E81-E0F9-EF4127DC0E67}"/>
              </a:ext>
            </a:extLst>
          </p:cNvPr>
          <p:cNvSpPr/>
          <p:nvPr/>
        </p:nvSpPr>
        <p:spPr>
          <a:xfrm>
            <a:off x="7089892" y="3823327"/>
            <a:ext cx="3683000" cy="1278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6"/>
              </a:lnSpc>
              <a:buNone/>
            </a:pPr>
            <a:r>
              <a:rPr lang="en-US" sz="44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Ремезов Вадим</a:t>
            </a:r>
            <a:endParaRPr lang="en-US" sz="44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641A2E64-C37E-BA0B-DFBD-A070E8DF4BFF}"/>
              </a:ext>
            </a:extLst>
          </p:cNvPr>
          <p:cNvSpPr/>
          <p:nvPr/>
        </p:nvSpPr>
        <p:spPr>
          <a:xfrm>
            <a:off x="12703292" y="3823327"/>
            <a:ext cx="3733800" cy="1278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6"/>
              </a:lnSpc>
              <a:buNone/>
            </a:pPr>
            <a:r>
              <a:rPr lang="en-US" sz="44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Клоков Евгений</a:t>
            </a:r>
            <a:endParaRPr lang="en-US" sz="44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73291310-4B71-C269-CA22-FC66969F98D4}"/>
              </a:ext>
            </a:extLst>
          </p:cNvPr>
          <p:cNvSpPr/>
          <p:nvPr/>
        </p:nvSpPr>
        <p:spPr>
          <a:xfrm>
            <a:off x="7089892" y="5638006"/>
            <a:ext cx="4721108" cy="1278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frond-end разработчик технический писатель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9368D127-3FD3-B587-3A3D-AE02CB4DEDD5}"/>
              </a:ext>
            </a:extLst>
          </p:cNvPr>
          <p:cNvSpPr/>
          <p:nvPr/>
        </p:nvSpPr>
        <p:spPr>
          <a:xfrm>
            <a:off x="12703292" y="5638006"/>
            <a:ext cx="4391314" cy="1278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проджект-менеджер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дизайнер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8408C37-CF42-F293-2F84-567FB0BD641B}"/>
              </a:ext>
            </a:extLst>
          </p:cNvPr>
          <p:cNvCxnSpPr>
            <a:cxnSpLocks/>
          </p:cNvCxnSpPr>
          <p:nvPr/>
        </p:nvCxnSpPr>
        <p:spPr>
          <a:xfrm flipH="1">
            <a:off x="1578498" y="5340449"/>
            <a:ext cx="183692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7CB42BFD-5423-1E45-5074-FA2C6B0BDFAE}"/>
              </a:ext>
            </a:extLst>
          </p:cNvPr>
          <p:cNvCxnSpPr>
            <a:cxnSpLocks/>
          </p:cNvCxnSpPr>
          <p:nvPr/>
        </p:nvCxnSpPr>
        <p:spPr>
          <a:xfrm flipH="1">
            <a:off x="7089892" y="5340449"/>
            <a:ext cx="183692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89972B34-2EBB-1ADC-D751-93DEBE97AFB6}"/>
              </a:ext>
            </a:extLst>
          </p:cNvPr>
          <p:cNvCxnSpPr>
            <a:cxnSpLocks/>
          </p:cNvCxnSpPr>
          <p:nvPr/>
        </p:nvCxnSpPr>
        <p:spPr>
          <a:xfrm flipH="1">
            <a:off x="12703292" y="5340449"/>
            <a:ext cx="183692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97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5D457F2-1DA1-0250-7A42-12C457854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77" b="90000" l="10000" r="90000">
                        <a14:foregroundMark x1="41046" y1="10862" x2="44892" y2="7185"/>
                        <a14:foregroundMark x1="44892" y1="7185" x2="49938" y2="8277"/>
                        <a14:foregroundMark x1="49938" y1="8277" x2="44508" y2="10277"/>
                        <a14:foregroundMark x1="44508" y1="10277" x2="41385" y2="10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41578" y="380355"/>
            <a:ext cx="9938177" cy="9938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14:cNvPr>
              <p14:cNvContentPartPr/>
              <p14:nvPr/>
            </p14:nvContentPartPr>
            <p14:xfrm rot="21349128">
              <a:off x="1138026" y="638949"/>
              <a:ext cx="5456410" cy="1821284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21349128">
                <a:off x="1102027" y="603315"/>
                <a:ext cx="5528049" cy="189291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C48759-F412-C31E-FA5D-F3D687CB3160}"/>
              </a:ext>
            </a:extLst>
          </p:cNvPr>
          <p:cNvSpPr/>
          <p:nvPr/>
        </p:nvSpPr>
        <p:spPr>
          <a:xfrm>
            <a:off x="0" y="9183259"/>
            <a:ext cx="18287999" cy="1103741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1578498" y="1340543"/>
            <a:ext cx="13126528" cy="2422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П</a:t>
            </a:r>
            <a:r>
              <a:rPr lang="en-US" sz="7200" b="1" dirty="0" err="1"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роблем</a:t>
            </a: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а</a:t>
            </a:r>
            <a:r>
              <a:rPr lang="en-US" sz="7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, </a:t>
            </a:r>
            <a:endParaRPr lang="en-US" sz="7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6326"/>
              </a:lnSpc>
              <a:buNone/>
            </a:pPr>
            <a:r>
              <a:rPr lang="en-US" sz="7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которую</a:t>
            </a:r>
            <a:r>
              <a:rPr lang="en-US" sz="7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 </a:t>
            </a:r>
            <a:r>
              <a:rPr lang="ru-RU" sz="7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необходимо</a:t>
            </a:r>
            <a:r>
              <a:rPr lang="en-US" sz="7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 </a:t>
            </a:r>
            <a:endParaRPr lang="ru-RU" sz="7200" b="1" dirty="0">
              <a:solidFill>
                <a:srgbClr val="131212">
                  <a:alpha val="100000"/>
                </a:srgbClr>
              </a:solidFill>
              <a:latin typeface="Inter SemiBold" panose="02000503000000020004" pitchFamily="2" charset="0"/>
              <a:ea typeface="Inter SemiBold" panose="02000503000000020004" pitchFamily="2" charset="0"/>
              <a:cs typeface="Inter Medium" pitchFamily="34" charset="-120"/>
            </a:endParaRPr>
          </a:p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решить</a:t>
            </a:r>
            <a:endParaRPr lang="en-US" sz="7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9C5F253-5B0C-8DA2-33D3-689198E75C88}"/>
              </a:ext>
            </a:extLst>
          </p:cNvPr>
          <p:cNvSpPr/>
          <p:nvPr/>
        </p:nvSpPr>
        <p:spPr>
          <a:xfrm>
            <a:off x="1578498" y="4597658"/>
            <a:ext cx="14014985" cy="26446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chemeClr val="accent2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Покупка</a:t>
            </a:r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 инструмента для разового</a:t>
            </a:r>
          </a:p>
          <a:p>
            <a:r>
              <a:rPr lang="ru-RU" sz="44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или </a:t>
            </a:r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редкого </a:t>
            </a:r>
          </a:p>
          <a:p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использования </a:t>
            </a:r>
            <a:r>
              <a:rPr lang="ru-RU" sz="4400" b="1" dirty="0">
                <a:solidFill>
                  <a:schemeClr val="accent2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гораздо дороже</a:t>
            </a:r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, </a:t>
            </a:r>
          </a:p>
          <a:p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чем его аренда</a:t>
            </a:r>
            <a:r>
              <a:rPr lang="en-US" sz="44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 </a:t>
            </a:r>
            <a:endParaRPr lang="en-US" sz="44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4971"/>
              </a:lnSpc>
              <a:buNone/>
            </a:pPr>
            <a:r>
              <a:rPr lang="en-US" sz="4400" dirty="0">
                <a:solidFill>
                  <a:srgbClr val="131212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F8537-4329-7F39-F65B-C92A0038EF5B}"/>
              </a:ext>
            </a:extLst>
          </p:cNvPr>
          <p:cNvSpPr txBox="1"/>
          <p:nvPr/>
        </p:nvSpPr>
        <p:spPr>
          <a:xfrm>
            <a:off x="719593" y="9504296"/>
            <a:ext cx="57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02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A4C3C2-80C8-5F5E-E83B-E58392FBE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7537" y="8111297"/>
            <a:ext cx="3247662" cy="32476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14:cNvPr>
              <p14:cNvContentPartPr/>
              <p14:nvPr/>
            </p14:nvContentPartPr>
            <p14:xfrm rot="21349128">
              <a:off x="5413556" y="1537035"/>
              <a:ext cx="5456410" cy="1821284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1349128">
                <a:off x="5377557" y="1501034"/>
                <a:ext cx="5528049" cy="189292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C48759-F412-C31E-FA5D-F3D687CB3160}"/>
              </a:ext>
            </a:extLst>
          </p:cNvPr>
          <p:cNvSpPr/>
          <p:nvPr/>
        </p:nvSpPr>
        <p:spPr>
          <a:xfrm>
            <a:off x="0" y="9183259"/>
            <a:ext cx="18287999" cy="1103741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1578498" y="1340543"/>
            <a:ext cx="13126528" cy="2422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Описание</a:t>
            </a:r>
            <a:endParaRPr lang="en-US" sz="7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целевой </a:t>
            </a:r>
            <a:r>
              <a:rPr lang="ru-RU" sz="7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аудитории</a:t>
            </a:r>
            <a:endParaRPr lang="en-US" sz="7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9C5F253-5B0C-8DA2-33D3-689198E75C88}"/>
              </a:ext>
            </a:extLst>
          </p:cNvPr>
          <p:cNvSpPr/>
          <p:nvPr/>
        </p:nvSpPr>
        <p:spPr>
          <a:xfrm>
            <a:off x="1578498" y="4597658"/>
            <a:ext cx="7116615" cy="14041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r>
              <a:rPr lang="ru-RU" sz="44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П</a:t>
            </a:r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роект рассчитан</a:t>
            </a:r>
          </a:p>
          <a:p>
            <a:r>
              <a:rPr lang="ru-RU" sz="44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на мужскую аудиторию</a:t>
            </a:r>
            <a:endParaRPr lang="en-US" sz="44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4971"/>
              </a:lnSpc>
              <a:buNone/>
            </a:pPr>
            <a:r>
              <a:rPr lang="en-US" sz="4400" dirty="0">
                <a:solidFill>
                  <a:srgbClr val="131212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F8537-4329-7F39-F65B-C92A0038EF5B}"/>
              </a:ext>
            </a:extLst>
          </p:cNvPr>
          <p:cNvSpPr txBox="1"/>
          <p:nvPr/>
        </p:nvSpPr>
        <p:spPr>
          <a:xfrm>
            <a:off x="719592" y="9504296"/>
            <a:ext cx="59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03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A4C3C2-80C8-5F5E-E83B-E58392FB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7537" y="8111297"/>
            <a:ext cx="3247662" cy="3247662"/>
          </a:xfrm>
          <a:prstGeom prst="rect">
            <a:avLst/>
          </a:prstGeo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21252C5B-55DA-F50E-7FB2-7ECDC6E07D35}"/>
              </a:ext>
            </a:extLst>
          </p:cNvPr>
          <p:cNvSpPr/>
          <p:nvPr/>
        </p:nvSpPr>
        <p:spPr>
          <a:xfrm>
            <a:off x="8961119" y="4597658"/>
            <a:ext cx="7116615" cy="14041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algn="r"/>
            <a:r>
              <a:rPr lang="ru-RU" sz="44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о</a:t>
            </a:r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т 20 </a:t>
            </a:r>
            <a:r>
              <a:rPr lang="ru-RU" sz="44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до 40 </a:t>
            </a:r>
          </a:p>
          <a:p>
            <a:pPr algn="r"/>
            <a:r>
              <a:rPr lang="ru-RU" sz="44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лет</a:t>
            </a:r>
            <a:endParaRPr lang="en-US" sz="44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ctr">
              <a:lnSpc>
                <a:spcPts val="4971"/>
              </a:lnSpc>
              <a:buNone/>
            </a:pPr>
            <a:r>
              <a:rPr lang="en-US" sz="4400" dirty="0">
                <a:solidFill>
                  <a:srgbClr val="131212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4400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129AAA7-AF61-7E50-A6EE-1311523632DF}"/>
              </a:ext>
            </a:extLst>
          </p:cNvPr>
          <p:cNvCxnSpPr/>
          <p:nvPr/>
        </p:nvCxnSpPr>
        <p:spPr>
          <a:xfrm flipH="1">
            <a:off x="12868102" y="5690656"/>
            <a:ext cx="183692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56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14:cNvPr>
              <p14:cNvContentPartPr/>
              <p14:nvPr/>
            </p14:nvContentPartPr>
            <p14:xfrm rot="21349128">
              <a:off x="1175934" y="1680094"/>
              <a:ext cx="4814080" cy="1606882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1349128">
                <a:off x="1139935" y="1644098"/>
                <a:ext cx="4885717" cy="167851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C48759-F412-C31E-FA5D-F3D687CB3160}"/>
              </a:ext>
            </a:extLst>
          </p:cNvPr>
          <p:cNvSpPr/>
          <p:nvPr/>
        </p:nvSpPr>
        <p:spPr>
          <a:xfrm>
            <a:off x="0" y="9183259"/>
            <a:ext cx="18287999" cy="1103741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1578498" y="1340543"/>
            <a:ext cx="13126528" cy="2422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Предлагаемое</a:t>
            </a:r>
            <a:r>
              <a:rPr lang="en-GB" sz="7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 </a:t>
            </a: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нами</a:t>
            </a:r>
            <a:endParaRPr lang="en-US" sz="7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решение проблемы</a:t>
            </a:r>
            <a:endParaRPr lang="en-US" sz="7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9C5F253-5B0C-8DA2-33D3-689198E75C88}"/>
              </a:ext>
            </a:extLst>
          </p:cNvPr>
          <p:cNvSpPr/>
          <p:nvPr/>
        </p:nvSpPr>
        <p:spPr>
          <a:xfrm>
            <a:off x="1578498" y="4447758"/>
            <a:ext cx="7382621" cy="2567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r>
              <a:rPr lang="ru-RU" sz="44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М</a:t>
            </a:r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обильное </a:t>
            </a:r>
            <a:r>
              <a:rPr lang="ru-RU" sz="4400" b="1" dirty="0">
                <a:solidFill>
                  <a:schemeClr val="accent2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приложение</a:t>
            </a:r>
          </a:p>
          <a:p>
            <a:r>
              <a:rPr lang="ru-RU" sz="4400" b="1" dirty="0">
                <a:solidFill>
                  <a:schemeClr val="accent2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аренды </a:t>
            </a:r>
            <a:r>
              <a:rPr lang="ru-RU" sz="44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инструментов для ремонта </a:t>
            </a:r>
          </a:p>
          <a:p>
            <a:r>
              <a:rPr lang="ru-RU" sz="44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в домашних условиях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F8537-4329-7F39-F65B-C92A0038EF5B}"/>
              </a:ext>
            </a:extLst>
          </p:cNvPr>
          <p:cNvSpPr txBox="1"/>
          <p:nvPr/>
        </p:nvSpPr>
        <p:spPr>
          <a:xfrm>
            <a:off x="719592" y="9504296"/>
            <a:ext cx="5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04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A4C3C2-80C8-5F5E-E83B-E58392FB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7537" y="8111297"/>
            <a:ext cx="3247662" cy="3247662"/>
          </a:xfrm>
          <a:prstGeom prst="rect">
            <a:avLst/>
          </a:prstGeo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21252C5B-55DA-F50E-7FB2-7ECDC6E07D35}"/>
              </a:ext>
            </a:extLst>
          </p:cNvPr>
          <p:cNvSpPr/>
          <p:nvPr/>
        </p:nvSpPr>
        <p:spPr>
          <a:xfrm>
            <a:off x="10313558" y="3882888"/>
            <a:ext cx="6582958" cy="37897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algn="r"/>
            <a:r>
              <a:rPr lang="ru-RU" sz="3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Оформить </a:t>
            </a:r>
          </a:p>
          <a:p>
            <a:pPr algn="r"/>
            <a:r>
              <a:rPr lang="ru-RU" sz="3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заявку онлайн</a:t>
            </a:r>
          </a:p>
          <a:p>
            <a:pPr algn="r"/>
            <a:endParaRPr lang="ru-RU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algn="r"/>
            <a:r>
              <a:rPr lang="ru-RU" sz="3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Отменить или </a:t>
            </a:r>
          </a:p>
          <a:p>
            <a:pPr algn="r"/>
            <a:r>
              <a:rPr lang="ru-RU" sz="3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продлить аренду</a:t>
            </a:r>
          </a:p>
          <a:p>
            <a:pPr algn="r"/>
            <a:endParaRPr lang="ru-RU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algn="r"/>
            <a:r>
              <a:rPr lang="ru-RU" sz="3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Отслеживать</a:t>
            </a:r>
          </a:p>
          <a:p>
            <a:pPr algn="r"/>
            <a:r>
              <a:rPr lang="ru-RU" sz="3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статус заказа  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r">
              <a:lnSpc>
                <a:spcPts val="4971"/>
              </a:lnSpc>
              <a:buNone/>
            </a:pPr>
            <a:r>
              <a:rPr lang="en-US" sz="28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 </a:t>
            </a:r>
            <a:endParaRPr lang="en-US" sz="28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1BCB537A-2601-D99D-C0CC-7991C63BD9ED}"/>
              </a:ext>
            </a:extLst>
          </p:cNvPr>
          <p:cNvCxnSpPr>
            <a:cxnSpLocks/>
          </p:cNvCxnSpPr>
          <p:nvPr/>
        </p:nvCxnSpPr>
        <p:spPr>
          <a:xfrm flipV="1">
            <a:off x="8877815" y="4381473"/>
            <a:ext cx="3939827" cy="1523327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F6CE2AC5-30BA-ED98-005E-7FEF593F248D}"/>
              </a:ext>
            </a:extLst>
          </p:cNvPr>
          <p:cNvCxnSpPr>
            <a:cxnSpLocks/>
          </p:cNvCxnSpPr>
          <p:nvPr/>
        </p:nvCxnSpPr>
        <p:spPr>
          <a:xfrm>
            <a:off x="9186574" y="5892100"/>
            <a:ext cx="3631068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>
            <a:extLst>
              <a:ext uri="{FF2B5EF4-FFF2-40B4-BE49-F238E27FC236}">
                <a16:creationId xmlns:a16="http://schemas.microsoft.com/office/drawing/2014/main" id="{D28EA9D1-EF36-C88E-1628-06642E544ABF}"/>
              </a:ext>
            </a:extLst>
          </p:cNvPr>
          <p:cNvCxnSpPr>
            <a:cxnSpLocks/>
          </p:cNvCxnSpPr>
          <p:nvPr/>
        </p:nvCxnSpPr>
        <p:spPr>
          <a:xfrm>
            <a:off x="8877815" y="5892100"/>
            <a:ext cx="3939827" cy="1085170"/>
          </a:xfrm>
          <a:prstGeom prst="curved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23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14:cNvPr>
              <p14:cNvContentPartPr/>
              <p14:nvPr/>
            </p14:nvContentPartPr>
            <p14:xfrm rot="21349128">
              <a:off x="1536033" y="1553023"/>
              <a:ext cx="5456410" cy="1821284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1349128">
                <a:off x="1500034" y="1517022"/>
                <a:ext cx="5528049" cy="189292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C48759-F412-C31E-FA5D-F3D687CB3160}"/>
              </a:ext>
            </a:extLst>
          </p:cNvPr>
          <p:cNvSpPr/>
          <p:nvPr/>
        </p:nvSpPr>
        <p:spPr>
          <a:xfrm>
            <a:off x="0" y="9183259"/>
            <a:ext cx="18287999" cy="1103741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1578498" y="1340543"/>
            <a:ext cx="13126528" cy="140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Используемые</a:t>
            </a:r>
          </a:p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технологии</a:t>
            </a:r>
            <a:endParaRPr lang="en-US" sz="7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9C5F253-5B0C-8DA2-33D3-689198E75C88}"/>
              </a:ext>
            </a:extLst>
          </p:cNvPr>
          <p:cNvSpPr/>
          <p:nvPr/>
        </p:nvSpPr>
        <p:spPr>
          <a:xfrm>
            <a:off x="1578498" y="3941965"/>
            <a:ext cx="4973985" cy="7375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Серверная часть</a:t>
            </a:r>
            <a:endParaRPr lang="en-US" sz="44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4971"/>
              </a:lnSpc>
              <a:buNone/>
            </a:pPr>
            <a:r>
              <a:rPr lang="en-US" sz="4400" dirty="0">
                <a:solidFill>
                  <a:srgbClr val="131212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F8537-4329-7F39-F65B-C92A0038EF5B}"/>
              </a:ext>
            </a:extLst>
          </p:cNvPr>
          <p:cNvSpPr txBox="1"/>
          <p:nvPr/>
        </p:nvSpPr>
        <p:spPr>
          <a:xfrm>
            <a:off x="719592" y="9504296"/>
            <a:ext cx="5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05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A4C3C2-80C8-5F5E-E83B-E58392FB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7537" y="8111297"/>
            <a:ext cx="3247662" cy="3247662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72CC9AA-0141-B146-8610-853CF57190D4}"/>
              </a:ext>
            </a:extLst>
          </p:cNvPr>
          <p:cNvSpPr/>
          <p:nvPr/>
        </p:nvSpPr>
        <p:spPr>
          <a:xfrm>
            <a:off x="1578498" y="5203866"/>
            <a:ext cx="2674847" cy="2819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Java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Spring Boot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3170"/>
              </a:lnSpc>
              <a:buNone/>
            </a:pPr>
            <a:endParaRPr lang="en-US" sz="3200" b="1" dirty="0">
              <a:solidFill>
                <a:srgbClr val="131212">
                  <a:alpha val="100000"/>
                </a:srgbClr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PostgreSQL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4F0B581-BEDC-9099-505B-7017A40F1572}"/>
              </a:ext>
            </a:extLst>
          </p:cNvPr>
          <p:cNvSpPr/>
          <p:nvPr/>
        </p:nvSpPr>
        <p:spPr>
          <a:xfrm>
            <a:off x="11110212" y="5209847"/>
            <a:ext cx="5599290" cy="1103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Dart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r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Flutter SDK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8A67BEBD-C7B0-952C-BFF4-DEDD50B27AC1}"/>
              </a:ext>
            </a:extLst>
          </p:cNvPr>
          <p:cNvSpPr/>
          <p:nvPr/>
        </p:nvSpPr>
        <p:spPr>
          <a:xfrm>
            <a:off x="11110212" y="3941965"/>
            <a:ext cx="5599289" cy="7375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algn="r"/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Клиентская часть</a:t>
            </a:r>
            <a:endParaRPr lang="en-US" sz="44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>
              <a:lnSpc>
                <a:spcPts val="4971"/>
              </a:lnSpc>
              <a:buNone/>
            </a:pPr>
            <a:r>
              <a:rPr lang="en-US" sz="4400" dirty="0">
                <a:solidFill>
                  <a:srgbClr val="131212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4400" dirty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0C4A3C3-ECEB-92E2-85E5-A0390CD1716E}"/>
              </a:ext>
            </a:extLst>
          </p:cNvPr>
          <p:cNvCxnSpPr>
            <a:cxnSpLocks/>
          </p:cNvCxnSpPr>
          <p:nvPr/>
        </p:nvCxnSpPr>
        <p:spPr>
          <a:xfrm flipH="1">
            <a:off x="1578498" y="4849327"/>
            <a:ext cx="183692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525CE590-1870-4215-01E1-4B3A67B6AD14}"/>
              </a:ext>
            </a:extLst>
          </p:cNvPr>
          <p:cNvCxnSpPr>
            <a:cxnSpLocks/>
          </p:cNvCxnSpPr>
          <p:nvPr/>
        </p:nvCxnSpPr>
        <p:spPr>
          <a:xfrm flipH="1">
            <a:off x="14872577" y="4849327"/>
            <a:ext cx="183692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2">
            <a:extLst>
              <a:ext uri="{FF2B5EF4-FFF2-40B4-BE49-F238E27FC236}">
                <a16:creationId xmlns:a16="http://schemas.microsoft.com/office/drawing/2014/main" id="{58A80A54-622A-0168-AF4D-4492A23C99E5}"/>
              </a:ext>
            </a:extLst>
          </p:cNvPr>
          <p:cNvSpPr/>
          <p:nvPr/>
        </p:nvSpPr>
        <p:spPr>
          <a:xfrm>
            <a:off x="4862025" y="5203865"/>
            <a:ext cx="4973984" cy="2819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Kong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3170"/>
              </a:lnSpc>
              <a:buNone/>
            </a:pP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  <a:p>
            <a:pPr marL="0" indent="0" algn="l">
              <a:lnSpc>
                <a:spcPts val="3170"/>
              </a:lnSpc>
              <a:buNone/>
            </a:pPr>
            <a:r>
              <a:rPr lang="en-US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Keycloak</a:t>
            </a:r>
            <a:endParaRPr lang="ru-RU" sz="3200" b="1" dirty="0">
              <a:solidFill>
                <a:srgbClr val="131212">
                  <a:alpha val="100000"/>
                </a:srgbClr>
              </a:solidFill>
              <a:latin typeface="Inter SemiBold" panose="02000503000000020004" pitchFamily="2" charset="0"/>
              <a:ea typeface="Inter SemiBold" panose="02000503000000020004" pitchFamily="2" charset="0"/>
              <a:cs typeface="Inter Regular" pitchFamily="34" charset="-120"/>
            </a:endParaRPr>
          </a:p>
          <a:p>
            <a:pPr marL="0" indent="0" algn="l">
              <a:lnSpc>
                <a:spcPts val="3170"/>
              </a:lnSpc>
              <a:buNone/>
            </a:pPr>
            <a:endParaRPr lang="ru-RU" sz="3200" b="1" dirty="0">
              <a:solidFill>
                <a:srgbClr val="131212">
                  <a:alpha val="100000"/>
                </a:srgbClr>
              </a:solidFill>
              <a:latin typeface="Inter SemiBold" panose="02000503000000020004" pitchFamily="2" charset="0"/>
              <a:ea typeface="Inter SemiBold" panose="02000503000000020004" pitchFamily="2" charset="0"/>
              <a:cs typeface="Inter Regular" pitchFamily="34" charset="-120"/>
            </a:endParaRPr>
          </a:p>
          <a:p>
            <a:pPr marL="0" indent="0" algn="l">
              <a:lnSpc>
                <a:spcPts val="3170"/>
              </a:lnSpc>
              <a:buNone/>
            </a:pPr>
            <a:r>
              <a:rPr lang="en-GB" sz="3200" b="1" dirty="0" err="1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MinIO</a:t>
            </a:r>
            <a:r>
              <a:rPr lang="en-US" sz="3200" b="1" dirty="0">
                <a:solidFill>
                  <a:srgbClr val="131212">
                    <a:alpha val="100000"/>
                  </a:srgb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Regular" pitchFamily="34" charset="-120"/>
              </a:rPr>
              <a:t>  </a:t>
            </a:r>
            <a:endParaRPr lang="en-US" sz="3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11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14:cNvPr>
              <p14:cNvContentPartPr/>
              <p14:nvPr/>
            </p14:nvContentPartPr>
            <p14:xfrm rot="21349128">
              <a:off x="1490670" y="1567193"/>
              <a:ext cx="7283975" cy="1821284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1349128">
                <a:off x="1454670" y="1531192"/>
                <a:ext cx="7355616" cy="189292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C48759-F412-C31E-FA5D-F3D687CB3160}"/>
              </a:ext>
            </a:extLst>
          </p:cNvPr>
          <p:cNvSpPr/>
          <p:nvPr/>
        </p:nvSpPr>
        <p:spPr>
          <a:xfrm>
            <a:off x="0" y="9183259"/>
            <a:ext cx="18287999" cy="1103741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1578498" y="1340543"/>
            <a:ext cx="13126528" cy="140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Конкурентное</a:t>
            </a:r>
          </a:p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преимущество</a:t>
            </a:r>
            <a:endParaRPr lang="en-US" sz="7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F8537-4329-7F39-F65B-C92A0038EF5B}"/>
              </a:ext>
            </a:extLst>
          </p:cNvPr>
          <p:cNvSpPr txBox="1"/>
          <p:nvPr/>
        </p:nvSpPr>
        <p:spPr>
          <a:xfrm>
            <a:off x="719592" y="9504296"/>
            <a:ext cx="5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06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A4C3C2-80C8-5F5E-E83B-E58392FB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7537" y="8111297"/>
            <a:ext cx="3247662" cy="3247662"/>
          </a:xfrm>
          <a:prstGeom prst="rect">
            <a:avLst/>
          </a:prstGeom>
        </p:spPr>
      </p:pic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6D7FDB3-7017-6032-F43D-4CF89F292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746088"/>
              </p:ext>
            </p:extLst>
          </p:nvPr>
        </p:nvGraphicFramePr>
        <p:xfrm>
          <a:off x="909266" y="3730257"/>
          <a:ext cx="16469465" cy="5024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84927">
                  <a:extLst>
                    <a:ext uri="{9D8B030D-6E8A-4147-A177-3AD203B41FA5}">
                      <a16:colId xmlns:a16="http://schemas.microsoft.com/office/drawing/2014/main" val="1416011940"/>
                    </a:ext>
                  </a:extLst>
                </a:gridCol>
                <a:gridCol w="3516928">
                  <a:extLst>
                    <a:ext uri="{9D8B030D-6E8A-4147-A177-3AD203B41FA5}">
                      <a16:colId xmlns:a16="http://schemas.microsoft.com/office/drawing/2014/main" val="3252345130"/>
                    </a:ext>
                  </a:extLst>
                </a:gridCol>
                <a:gridCol w="3079824">
                  <a:extLst>
                    <a:ext uri="{9D8B030D-6E8A-4147-A177-3AD203B41FA5}">
                      <a16:colId xmlns:a16="http://schemas.microsoft.com/office/drawing/2014/main" val="3899297841"/>
                    </a:ext>
                  </a:extLst>
                </a:gridCol>
                <a:gridCol w="3293893">
                  <a:extLst>
                    <a:ext uri="{9D8B030D-6E8A-4147-A177-3AD203B41FA5}">
                      <a16:colId xmlns:a16="http://schemas.microsoft.com/office/drawing/2014/main" val="3614391"/>
                    </a:ext>
                  </a:extLst>
                </a:gridCol>
                <a:gridCol w="3293893">
                  <a:extLst>
                    <a:ext uri="{9D8B030D-6E8A-4147-A177-3AD203B41FA5}">
                      <a16:colId xmlns:a16="http://schemas.microsoft.com/office/drawing/2014/main" val="836161968"/>
                    </a:ext>
                  </a:extLst>
                </a:gridCol>
              </a:tblGrid>
              <a:tr h="818022">
                <a:tc>
                  <a:txBody>
                    <a:bodyPr/>
                    <a:lstStyle/>
                    <a:p>
                      <a:pPr algn="ctr"/>
                      <a:endParaRPr lang="ru-RU" sz="3200" b="1" i="0" dirty="0">
                        <a:latin typeface="Inter SemiBold" panose="02000503000000020004" pitchFamily="2" charset="0"/>
                        <a:ea typeface="Inter SemiBold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i="0" dirty="0" err="1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Стройшеринг</a:t>
                      </a:r>
                      <a:endParaRPr lang="ru-RU" sz="3200" b="1" i="0" dirty="0">
                        <a:latin typeface="Inter SemiBold" panose="02000503000000020004" pitchFamily="2" charset="0"/>
                        <a:ea typeface="Inter SemiBold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i="0" dirty="0" err="1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Арентум</a:t>
                      </a:r>
                      <a:endParaRPr lang="ru-RU" sz="3200" b="1" i="0" dirty="0">
                        <a:latin typeface="Inter SemiBold" panose="02000503000000020004" pitchFamily="2" charset="0"/>
                        <a:ea typeface="Inter SemiBold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i="0" dirty="0" err="1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YouTool</a:t>
                      </a:r>
                      <a:endParaRPr lang="ru-RU" sz="3200" b="1" i="0" dirty="0">
                        <a:latin typeface="Inter SemiBold" panose="02000503000000020004" pitchFamily="2" charset="0"/>
                        <a:ea typeface="Inter SemiBold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i="0" u="sng" dirty="0" err="1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RenTool</a:t>
                      </a:r>
                      <a:endParaRPr lang="ru-RU" sz="3200" b="1" i="0" u="sng" dirty="0">
                        <a:latin typeface="Inter SemiBold" panose="02000503000000020004" pitchFamily="2" charset="0"/>
                        <a:ea typeface="Inter SemiBold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523416"/>
                  </a:ext>
                </a:extLst>
              </a:tr>
              <a:tr h="1036293">
                <a:tc>
                  <a:txBody>
                    <a:bodyPr/>
                    <a:lstStyle/>
                    <a:p>
                      <a:pPr algn="ctr"/>
                      <a:r>
                        <a:rPr lang="ru-RU" sz="32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Категория </a:t>
                      </a:r>
                      <a:r>
                        <a:rPr lang="ru-RU" sz="3200" b="1" i="0" kern="1200" dirty="0">
                          <a:solidFill>
                            <a:schemeClr val="tx1"/>
                          </a:solidFill>
                          <a:effectLst/>
                          <a:latin typeface="Inter SemiBold" panose="02000503000000020004" pitchFamily="2" charset="0"/>
                          <a:ea typeface="Inter SemiBold" panose="02000503000000020004" pitchFamily="2" charset="0"/>
                          <a:cs typeface="+mn-cs"/>
                        </a:rPr>
                        <a:t>«Избранное»</a:t>
                      </a:r>
                      <a:r>
                        <a:rPr lang="ru-RU" sz="3200" b="1" i="0" dirty="0">
                          <a:effectLst/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 </a:t>
                      </a:r>
                      <a:endParaRPr lang="ru-RU" sz="3200" b="1" i="0" dirty="0">
                        <a:latin typeface="Inter SemiBold" panose="02000503000000020004" pitchFamily="2" charset="0"/>
                        <a:ea typeface="Inter SemiBold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+</a:t>
                      </a:r>
                    </a:p>
                  </a:txBody>
                  <a:tcPr>
                    <a:solidFill>
                      <a:srgbClr val="5B9BD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-</a:t>
                      </a:r>
                    </a:p>
                  </a:txBody>
                  <a:tcPr>
                    <a:solidFill>
                      <a:srgbClr val="C2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-</a:t>
                      </a:r>
                    </a:p>
                  </a:txBody>
                  <a:tcPr>
                    <a:solidFill>
                      <a:srgbClr val="C2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+</a:t>
                      </a:r>
                    </a:p>
                  </a:txBody>
                  <a:tcPr>
                    <a:solidFill>
                      <a:srgbClr val="5B9BD5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924644"/>
                  </a:ext>
                </a:extLst>
              </a:tr>
              <a:tr h="1036293">
                <a:tc>
                  <a:txBody>
                    <a:bodyPr/>
                    <a:lstStyle/>
                    <a:p>
                      <a:pPr algn="ctr"/>
                      <a:r>
                        <a:rPr lang="ru-RU" sz="32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Оплата онлайн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-</a:t>
                      </a:r>
                    </a:p>
                  </a:txBody>
                  <a:tcPr>
                    <a:solidFill>
                      <a:srgbClr val="C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-</a:t>
                      </a:r>
                    </a:p>
                  </a:txBody>
                  <a:tcPr>
                    <a:solidFill>
                      <a:srgbClr val="C2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+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-</a:t>
                      </a:r>
                    </a:p>
                  </a:txBody>
                  <a:tcPr>
                    <a:solidFill>
                      <a:srgbClr val="C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09551"/>
                  </a:ext>
                </a:extLst>
              </a:tr>
              <a:tr h="1036293">
                <a:tc>
                  <a:txBody>
                    <a:bodyPr/>
                    <a:lstStyle/>
                    <a:p>
                      <a:pPr algn="ctr"/>
                      <a:r>
                        <a:rPr lang="ru-RU" sz="32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Статус заказа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+</a:t>
                      </a:r>
                    </a:p>
                  </a:txBody>
                  <a:tcPr>
                    <a:solidFill>
                      <a:srgbClr val="5B9BD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-</a:t>
                      </a:r>
                    </a:p>
                  </a:txBody>
                  <a:tcPr>
                    <a:solidFill>
                      <a:srgbClr val="C2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-</a:t>
                      </a:r>
                    </a:p>
                  </a:txBody>
                  <a:tcPr>
                    <a:solidFill>
                      <a:srgbClr val="C2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+</a:t>
                      </a:r>
                    </a:p>
                  </a:txBody>
                  <a:tcPr>
                    <a:solidFill>
                      <a:srgbClr val="5B9BD5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010448"/>
                  </a:ext>
                </a:extLst>
              </a:tr>
              <a:tr h="1036293">
                <a:tc>
                  <a:txBody>
                    <a:bodyPr/>
                    <a:lstStyle/>
                    <a:p>
                      <a:pPr algn="ctr"/>
                      <a:r>
                        <a:rPr lang="ru-RU" sz="32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Информация </a:t>
                      </a:r>
                    </a:p>
                    <a:p>
                      <a:pPr algn="ctr"/>
                      <a:r>
                        <a:rPr lang="ru-RU" sz="32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о наличии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+</a:t>
                      </a:r>
                    </a:p>
                  </a:txBody>
                  <a:tcPr>
                    <a:solidFill>
                      <a:srgbClr val="5B9BD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+</a:t>
                      </a:r>
                    </a:p>
                  </a:txBody>
                  <a:tcPr>
                    <a:solidFill>
                      <a:srgbClr val="5B9BD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+</a:t>
                      </a:r>
                    </a:p>
                  </a:txBody>
                  <a:tcPr>
                    <a:solidFill>
                      <a:srgbClr val="5B9BD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+</a:t>
                      </a:r>
                      <a:endParaRPr lang="ru-RU" sz="4400" b="1" i="0" dirty="0">
                        <a:latin typeface="Inter SemiBold" panose="02000503000000020004" pitchFamily="2" charset="0"/>
                        <a:ea typeface="Inter SemiBold" panose="02000503000000020004" pitchFamily="2" charset="0"/>
                      </a:endParaRPr>
                    </a:p>
                  </a:txBody>
                  <a:tcPr>
                    <a:solidFill>
                      <a:srgbClr val="5B9BD5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288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638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C48759-F412-C31E-FA5D-F3D687CB3160}"/>
              </a:ext>
            </a:extLst>
          </p:cNvPr>
          <p:cNvSpPr/>
          <p:nvPr/>
        </p:nvSpPr>
        <p:spPr>
          <a:xfrm>
            <a:off x="0" y="9183259"/>
            <a:ext cx="18287999" cy="1103741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F8537-4329-7F39-F65B-C92A0038EF5B}"/>
              </a:ext>
            </a:extLst>
          </p:cNvPr>
          <p:cNvSpPr txBox="1"/>
          <p:nvPr/>
        </p:nvSpPr>
        <p:spPr>
          <a:xfrm>
            <a:off x="719592" y="9504296"/>
            <a:ext cx="5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07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A4C3C2-80C8-5F5E-E83B-E58392FB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7537" y="8111297"/>
            <a:ext cx="3247662" cy="324766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57CE44-9A30-E41F-91A3-CB180CCE3F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44785" y="-316112"/>
            <a:ext cx="16378836" cy="109192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8E22FC-8706-4495-D194-42ACE1B1B7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8027" y="-316112"/>
            <a:ext cx="16378836" cy="109192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4FAEA6F-F6A2-BD6E-096D-88C11FD601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308009" y="-316112"/>
            <a:ext cx="16378836" cy="109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C48759-F412-C31E-FA5D-F3D687CB3160}"/>
              </a:ext>
            </a:extLst>
          </p:cNvPr>
          <p:cNvSpPr/>
          <p:nvPr/>
        </p:nvSpPr>
        <p:spPr>
          <a:xfrm>
            <a:off x="0" y="9183259"/>
            <a:ext cx="18287999" cy="1103741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344593-6BD3-E600-E9FE-A2F84ECE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308008" y="-316112"/>
            <a:ext cx="16378834" cy="109192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815F08-1ACA-0B5E-594E-74986284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18028" y="-316112"/>
            <a:ext cx="16378834" cy="109192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FB8168-18C4-2576-51DE-A3586BF2D2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44786" y="-316112"/>
            <a:ext cx="16378834" cy="10919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CF8537-4329-7F39-F65B-C92A0038EF5B}"/>
              </a:ext>
            </a:extLst>
          </p:cNvPr>
          <p:cNvSpPr txBox="1"/>
          <p:nvPr/>
        </p:nvSpPr>
        <p:spPr>
          <a:xfrm>
            <a:off x="719592" y="9504296"/>
            <a:ext cx="5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08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A4C3C2-80C8-5F5E-E83B-E58392FBE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7537" y="8111297"/>
            <a:ext cx="3247662" cy="32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5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E0E0C6-3EDD-F09D-E8CC-3FFA42BC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3321" y="-91579"/>
            <a:ext cx="21737989" cy="144919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14:cNvPr>
              <p14:cNvContentPartPr/>
              <p14:nvPr/>
            </p14:nvContentPartPr>
            <p14:xfrm rot="21349128">
              <a:off x="1049200" y="823444"/>
              <a:ext cx="4632598" cy="1546306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D5F1E147-0314-5237-58A7-9B34DCE765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21349128">
                <a:off x="1013202" y="787442"/>
                <a:ext cx="4704234" cy="1617951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C48759-F412-C31E-FA5D-F3D687CB3160}"/>
              </a:ext>
            </a:extLst>
          </p:cNvPr>
          <p:cNvSpPr/>
          <p:nvPr/>
        </p:nvSpPr>
        <p:spPr>
          <a:xfrm>
            <a:off x="0" y="9183259"/>
            <a:ext cx="18287999" cy="1103741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1578498" y="1340543"/>
            <a:ext cx="13126528" cy="2422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  <a:cs typeface="Inter Medium" pitchFamily="34" charset="-120"/>
              </a:rPr>
              <a:t>Бизнес </a:t>
            </a:r>
          </a:p>
          <a:p>
            <a:pPr marL="0" indent="0" algn="l">
              <a:lnSpc>
                <a:spcPts val="6326"/>
              </a:lnSpc>
              <a:buNone/>
            </a:pPr>
            <a:r>
              <a:rPr lang="ru-RU" sz="72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модель</a:t>
            </a:r>
            <a:endParaRPr lang="en-US" sz="72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9C5F253-5B0C-8DA2-33D3-689198E75C88}"/>
              </a:ext>
            </a:extLst>
          </p:cNvPr>
          <p:cNvSpPr/>
          <p:nvPr/>
        </p:nvSpPr>
        <p:spPr>
          <a:xfrm>
            <a:off x="1578499" y="4597658"/>
            <a:ext cx="10257902" cy="26446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Монетизация сервиса </a:t>
            </a:r>
          </a:p>
          <a:p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благодаря </a:t>
            </a:r>
            <a:r>
              <a:rPr lang="ru-RU" sz="4400" b="1" dirty="0">
                <a:solidFill>
                  <a:schemeClr val="accent2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показам рекламы </a:t>
            </a:r>
          </a:p>
          <a:p>
            <a:r>
              <a:rPr lang="ru-RU" sz="44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от партнерских компаний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F8537-4329-7F39-F65B-C92A0038EF5B}"/>
              </a:ext>
            </a:extLst>
          </p:cNvPr>
          <p:cNvSpPr txBox="1"/>
          <p:nvPr/>
        </p:nvSpPr>
        <p:spPr>
          <a:xfrm>
            <a:off x="719592" y="9504296"/>
            <a:ext cx="57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09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A4C3C2-80C8-5F5E-E83B-E58392FBE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7537" y="8111297"/>
            <a:ext cx="3247662" cy="3247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49944A3B-3896-7CEE-7AE7-0BAEA2693699}"/>
                  </a:ext>
                </a:extLst>
              </p14:cNvPr>
              <p14:cNvContentPartPr/>
              <p14:nvPr/>
            </p14:nvContentPartPr>
            <p14:xfrm rot="20989584">
              <a:off x="8572960" y="4192657"/>
              <a:ext cx="2679840" cy="8100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49944A3B-3896-7CEE-7AE7-0BAEA26936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20989584">
                <a:off x="8536960" y="4156657"/>
                <a:ext cx="2751480" cy="8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0652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210</Words>
  <Application>Microsoft Macintosh PowerPoint</Application>
  <PresentationFormat>Произвольный</PresentationFormat>
  <Paragraphs>131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Inter Medium</vt:lpstr>
      <vt:lpstr>Inter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Евгений Гончаров</cp:lastModifiedBy>
  <cp:revision>63</cp:revision>
  <dcterms:created xsi:type="dcterms:W3CDTF">2024-03-17T19:19:45Z</dcterms:created>
  <dcterms:modified xsi:type="dcterms:W3CDTF">2024-06-20T14:35:09Z</dcterms:modified>
</cp:coreProperties>
</file>